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45"/>
  </p:notesMasterIdLst>
  <p:handoutMasterIdLst>
    <p:handoutMasterId r:id="rId46"/>
  </p:handoutMasterIdLst>
  <p:sldIdLst>
    <p:sldId id="257" r:id="rId2"/>
    <p:sldId id="303" r:id="rId3"/>
    <p:sldId id="256" r:id="rId4"/>
    <p:sldId id="292" r:id="rId5"/>
    <p:sldId id="259" r:id="rId6"/>
    <p:sldId id="260" r:id="rId7"/>
    <p:sldId id="261" r:id="rId8"/>
    <p:sldId id="262" r:id="rId9"/>
    <p:sldId id="264" r:id="rId10"/>
    <p:sldId id="286" r:id="rId11"/>
    <p:sldId id="287" r:id="rId12"/>
    <p:sldId id="267" r:id="rId13"/>
    <p:sldId id="268" r:id="rId14"/>
    <p:sldId id="269" r:id="rId15"/>
    <p:sldId id="270" r:id="rId16"/>
    <p:sldId id="271" r:id="rId17"/>
    <p:sldId id="272" r:id="rId18"/>
    <p:sldId id="288" r:id="rId19"/>
    <p:sldId id="289" r:id="rId20"/>
    <p:sldId id="294" r:id="rId21"/>
    <p:sldId id="295" r:id="rId22"/>
    <p:sldId id="296" r:id="rId23"/>
    <p:sldId id="297" r:id="rId24"/>
    <p:sldId id="298" r:id="rId25"/>
    <p:sldId id="299" r:id="rId26"/>
    <p:sldId id="275" r:id="rId27"/>
    <p:sldId id="276" r:id="rId28"/>
    <p:sldId id="300" r:id="rId29"/>
    <p:sldId id="278" r:id="rId30"/>
    <p:sldId id="279" r:id="rId31"/>
    <p:sldId id="284" r:id="rId32"/>
    <p:sldId id="285" r:id="rId33"/>
    <p:sldId id="280" r:id="rId34"/>
    <p:sldId id="281" r:id="rId35"/>
    <p:sldId id="282" r:id="rId36"/>
    <p:sldId id="283" r:id="rId37"/>
    <p:sldId id="301" r:id="rId38"/>
    <p:sldId id="302" r:id="rId39"/>
    <p:sldId id="305" r:id="rId40"/>
    <p:sldId id="290" r:id="rId41"/>
    <p:sldId id="291" r:id="rId42"/>
    <p:sldId id="304" r:id="rId43"/>
    <p:sldId id="306" r:id="rId44"/>
  </p:sldIdLst>
  <p:sldSz cx="9144000" cy="6858000" type="screen4x3"/>
  <p:notesSz cx="6881813" cy="100155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403519-771D-40AC-B68A-C8A10AA6E22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0B58221-2930-4E83-87FE-1A8BC5A30A65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Visão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B654DE-6D0B-4333-B394-D7C1D12CE928}" type="parTrans" cxnId="{C6DC86FB-9A7C-4E13-B448-48058AE34C8E}">
      <dgm:prSet/>
      <dgm:spPr/>
      <dgm:t>
        <a:bodyPr/>
        <a:lstStyle/>
        <a:p>
          <a:endParaRPr lang="pt-PT"/>
        </a:p>
      </dgm:t>
    </dgm:pt>
    <dgm:pt modelId="{18085A01-2F1A-4CBE-998F-10DC5CDEDB71}" type="sibTrans" cxnId="{C6DC86FB-9A7C-4E13-B448-48058AE34C8E}">
      <dgm:prSet/>
      <dgm:spPr/>
      <dgm:t>
        <a:bodyPr/>
        <a:lstStyle/>
        <a:p>
          <a:endParaRPr lang="pt-PT"/>
        </a:p>
      </dgm:t>
    </dgm:pt>
    <dgm:pt modelId="{42DF29AE-0ED1-416A-9AFB-C3590887B73B}">
      <dgm:prSet phldrT="[Texto]" custT="1"/>
      <dgm:spPr/>
      <dgm:t>
        <a:bodyPr/>
        <a:lstStyle/>
        <a:p>
          <a:r>
            <a:rPr lang="pt-PT" sz="1200" dirty="0" smtClean="0"/>
            <a:t>Resolução de problemas;</a:t>
          </a:r>
          <a:endParaRPr lang="pt-PT" sz="1200" dirty="0"/>
        </a:p>
      </dgm:t>
    </dgm:pt>
    <dgm:pt modelId="{C627C48B-DAC2-4DF2-B98C-ECA80A97C0D9}" type="parTrans" cxnId="{2681E867-926A-4437-9EB0-DE34184F9D35}">
      <dgm:prSet/>
      <dgm:spPr/>
      <dgm:t>
        <a:bodyPr/>
        <a:lstStyle/>
        <a:p>
          <a:endParaRPr lang="pt-PT"/>
        </a:p>
      </dgm:t>
    </dgm:pt>
    <dgm:pt modelId="{0FF29E87-6B52-4B74-BFE5-6BC796564AF0}" type="sibTrans" cxnId="{2681E867-926A-4437-9EB0-DE34184F9D35}">
      <dgm:prSet/>
      <dgm:spPr/>
      <dgm:t>
        <a:bodyPr/>
        <a:lstStyle/>
        <a:p>
          <a:endParaRPr lang="pt-PT"/>
        </a:p>
      </dgm:t>
    </dgm:pt>
    <dgm:pt modelId="{9AC06B50-2946-4C71-B28C-8A2A1E654EF0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Nível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9B37C3-B009-4CB7-90B9-88A85230A394}" type="parTrans" cxnId="{98C59C54-C9FF-4436-AAE4-D7475EE7B720}">
      <dgm:prSet/>
      <dgm:spPr/>
      <dgm:t>
        <a:bodyPr/>
        <a:lstStyle/>
        <a:p>
          <a:endParaRPr lang="pt-PT"/>
        </a:p>
      </dgm:t>
    </dgm:pt>
    <dgm:pt modelId="{FA1E7E8E-2856-4ED7-9541-3D04663197B3}" type="sibTrans" cxnId="{98C59C54-C9FF-4436-AAE4-D7475EE7B720}">
      <dgm:prSet/>
      <dgm:spPr/>
      <dgm:t>
        <a:bodyPr/>
        <a:lstStyle/>
        <a:p>
          <a:endParaRPr lang="pt-PT"/>
        </a:p>
      </dgm:t>
    </dgm:pt>
    <dgm:pt modelId="{9246906B-D594-4E9E-80DA-E48C18A3F9A6}">
      <dgm:prSet phldrT="[Texto]" custT="1"/>
      <dgm:spPr/>
      <dgm:t>
        <a:bodyPr/>
        <a:lstStyle/>
        <a:p>
          <a:r>
            <a:rPr lang="pt-PT" sz="1200" dirty="0" smtClean="0"/>
            <a:t>Aprendizagem individual;</a:t>
          </a:r>
          <a:endParaRPr lang="pt-PT" sz="1200" dirty="0"/>
        </a:p>
      </dgm:t>
    </dgm:pt>
    <dgm:pt modelId="{2524FEB4-5E1D-425F-9398-FE40FA2076E4}" type="parTrans" cxnId="{100B8440-9FC3-4E80-ADCE-2DA161309197}">
      <dgm:prSet/>
      <dgm:spPr/>
      <dgm:t>
        <a:bodyPr/>
        <a:lstStyle/>
        <a:p>
          <a:endParaRPr lang="pt-PT"/>
        </a:p>
      </dgm:t>
    </dgm:pt>
    <dgm:pt modelId="{27294A90-676E-4536-BCBB-83FAF530E3D4}" type="sibTrans" cxnId="{100B8440-9FC3-4E80-ADCE-2DA161309197}">
      <dgm:prSet/>
      <dgm:spPr/>
      <dgm:t>
        <a:bodyPr/>
        <a:lstStyle/>
        <a:p>
          <a:endParaRPr lang="pt-PT"/>
        </a:p>
      </dgm:t>
    </dgm:pt>
    <dgm:pt modelId="{5E2A7C8F-24A3-45DC-94D7-657642369983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Distância cognitiva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37C6C7-B25C-4B94-8D6E-B5809B9F0265}" type="parTrans" cxnId="{E4932699-DACE-463D-9B2C-E86A5DE79C40}">
      <dgm:prSet/>
      <dgm:spPr/>
      <dgm:t>
        <a:bodyPr/>
        <a:lstStyle/>
        <a:p>
          <a:endParaRPr lang="pt-PT"/>
        </a:p>
      </dgm:t>
    </dgm:pt>
    <dgm:pt modelId="{94B35FE6-C0B6-4C23-82D1-55B6A57CBEA6}" type="sibTrans" cxnId="{E4932699-DACE-463D-9B2C-E86A5DE79C40}">
      <dgm:prSet/>
      <dgm:spPr/>
      <dgm:t>
        <a:bodyPr/>
        <a:lstStyle/>
        <a:p>
          <a:endParaRPr lang="pt-PT"/>
        </a:p>
      </dgm:t>
    </dgm:pt>
    <dgm:pt modelId="{552C1606-4980-450D-AFD1-EEB03DAF1F55}">
      <dgm:prSet phldrT="[Texto]" custT="1"/>
      <dgm:spPr/>
      <dgm:t>
        <a:bodyPr/>
        <a:lstStyle/>
        <a:p>
          <a:r>
            <a:rPr lang="pt-PT" sz="1200" dirty="0" smtClean="0"/>
            <a:t>Está relacionada com o envolvimento entre as pessoas (pode haver mais/menos distância cognitiva).</a:t>
          </a:r>
          <a:endParaRPr lang="pt-PT" sz="1200" dirty="0"/>
        </a:p>
      </dgm:t>
    </dgm:pt>
    <dgm:pt modelId="{EDA985EE-047A-48C6-8655-3B29F2D56FCA}" type="parTrans" cxnId="{4306E6E9-2909-4E08-B300-107ED2FD8FBF}">
      <dgm:prSet/>
      <dgm:spPr/>
      <dgm:t>
        <a:bodyPr/>
        <a:lstStyle/>
        <a:p>
          <a:endParaRPr lang="pt-PT"/>
        </a:p>
      </dgm:t>
    </dgm:pt>
    <dgm:pt modelId="{B7843797-6B71-4368-BFD0-6C50D2054423}" type="sibTrans" cxnId="{4306E6E9-2909-4E08-B300-107ED2FD8FBF}">
      <dgm:prSet/>
      <dgm:spPr/>
      <dgm:t>
        <a:bodyPr/>
        <a:lstStyle/>
        <a:p>
          <a:endParaRPr lang="pt-PT"/>
        </a:p>
      </dgm:t>
    </dgm:pt>
    <dgm:pt modelId="{12F22E8E-6429-44CA-87B7-7A7BCBD9E3F2}">
      <dgm:prSet phldrT="[Texto]" custT="1"/>
      <dgm:spPr/>
      <dgm:t>
        <a:bodyPr/>
        <a:lstStyle/>
        <a:p>
          <a:r>
            <a:rPr lang="pt-PT" sz="1200" dirty="0" smtClean="0"/>
            <a:t>Desenvolvimento de novas práticas e produtos;</a:t>
          </a:r>
          <a:endParaRPr lang="pt-PT" sz="1200" dirty="0"/>
        </a:p>
      </dgm:t>
    </dgm:pt>
    <dgm:pt modelId="{277A06BD-A5C2-4998-8AA9-F0E77E766ABF}" type="parTrans" cxnId="{5A8CF332-D96E-4E5F-B141-D7B560E659F8}">
      <dgm:prSet/>
      <dgm:spPr/>
    </dgm:pt>
    <dgm:pt modelId="{BC852A8A-2FB9-4CCC-A045-19AEA61A8FCE}" type="sibTrans" cxnId="{5A8CF332-D96E-4E5F-B141-D7B560E659F8}">
      <dgm:prSet/>
      <dgm:spPr/>
    </dgm:pt>
    <dgm:pt modelId="{37E8C608-7B82-4B43-B94E-E6BD4427A1B5}">
      <dgm:prSet phldrT="[Texto]" custT="1"/>
      <dgm:spPr/>
      <dgm:t>
        <a:bodyPr/>
        <a:lstStyle/>
        <a:p>
          <a:r>
            <a:rPr lang="pt-PT" sz="1200" dirty="0" smtClean="0"/>
            <a:t>Trocar experiências de diferentes projetos;</a:t>
          </a:r>
          <a:endParaRPr lang="pt-PT" sz="1200" dirty="0"/>
        </a:p>
      </dgm:t>
    </dgm:pt>
    <dgm:pt modelId="{F25B8B31-59AD-468A-AE5C-BFAE684A5BEA}" type="parTrans" cxnId="{65E0D351-0C77-4A26-9D02-2CA58187CBC0}">
      <dgm:prSet/>
      <dgm:spPr/>
    </dgm:pt>
    <dgm:pt modelId="{13CEA088-46BC-4286-A60A-5462BF025AAE}" type="sibTrans" cxnId="{65E0D351-0C77-4A26-9D02-2CA58187CBC0}">
      <dgm:prSet/>
      <dgm:spPr/>
    </dgm:pt>
    <dgm:pt modelId="{11204128-7015-430A-B3EE-0510BDCD3274}">
      <dgm:prSet phldrT="[Texto]" custT="1"/>
      <dgm:spPr/>
      <dgm:t>
        <a:bodyPr/>
        <a:lstStyle/>
        <a:p>
          <a:r>
            <a:rPr lang="pt-PT" sz="1200" dirty="0" smtClean="0"/>
            <a:t>Partilha de conhecimento codificado;</a:t>
          </a:r>
          <a:endParaRPr lang="pt-PT" sz="1200" dirty="0"/>
        </a:p>
      </dgm:t>
    </dgm:pt>
    <dgm:pt modelId="{126F3C0F-F7B5-4911-88A4-EDEC69E59AFC}" type="parTrans" cxnId="{6DEA2525-9553-4BAB-A22A-799068A582F1}">
      <dgm:prSet/>
      <dgm:spPr/>
    </dgm:pt>
    <dgm:pt modelId="{E5A0CBF7-D2CD-4511-A284-7FC1293FF1C1}" type="sibTrans" cxnId="{6DEA2525-9553-4BAB-A22A-799068A582F1}">
      <dgm:prSet/>
      <dgm:spPr/>
    </dgm:pt>
    <dgm:pt modelId="{DF012E24-CDB2-4E3D-85D7-97DB4A6CD7F6}">
      <dgm:prSet phldrT="[Texto]" custT="1"/>
      <dgm:spPr/>
      <dgm:t>
        <a:bodyPr/>
        <a:lstStyle/>
        <a:p>
          <a:r>
            <a:rPr lang="pt-PT" sz="1200" dirty="0" smtClean="0"/>
            <a:t>Desenvolvimento </a:t>
          </a:r>
          <a:r>
            <a:rPr lang="pt-PT" sz="1200" i="1" dirty="0" err="1" smtClean="0"/>
            <a:t>skills</a:t>
          </a:r>
          <a:r>
            <a:rPr lang="pt-PT" sz="1200" i="0" dirty="0" smtClean="0"/>
            <a:t> e atitudes;</a:t>
          </a:r>
          <a:endParaRPr lang="pt-PT" sz="1200" dirty="0"/>
        </a:p>
      </dgm:t>
    </dgm:pt>
    <dgm:pt modelId="{48A65EA7-F0DB-4F7C-A5CC-E7C43E466A52}" type="parTrans" cxnId="{24CB354E-F62A-4B86-AA32-AD2116885507}">
      <dgm:prSet/>
      <dgm:spPr/>
    </dgm:pt>
    <dgm:pt modelId="{145A2164-F2AC-4B3A-8610-FE0CEF1C51BC}" type="sibTrans" cxnId="{24CB354E-F62A-4B86-AA32-AD2116885507}">
      <dgm:prSet/>
      <dgm:spPr/>
    </dgm:pt>
    <dgm:pt modelId="{9C072925-F811-4C7C-8ACD-89B037CD2314}">
      <dgm:prSet phldrT="[Texto]" custT="1"/>
      <dgm:spPr/>
      <dgm:t>
        <a:bodyPr/>
        <a:lstStyle/>
        <a:p>
          <a:r>
            <a:rPr lang="pt-PT" sz="1200" dirty="0" smtClean="0"/>
            <a:t>Formação;</a:t>
          </a:r>
          <a:endParaRPr lang="pt-PT" sz="1200" dirty="0"/>
        </a:p>
      </dgm:t>
    </dgm:pt>
    <dgm:pt modelId="{C1B5D0AE-E57E-444D-94E4-63D3026A952D}" type="parTrans" cxnId="{4288BD99-F773-485E-A34F-166DC36FDB3A}">
      <dgm:prSet/>
      <dgm:spPr/>
    </dgm:pt>
    <dgm:pt modelId="{66FE2013-8802-43DA-99AE-D8978A740114}" type="sibTrans" cxnId="{4288BD99-F773-485E-A34F-166DC36FDB3A}">
      <dgm:prSet/>
      <dgm:spPr/>
    </dgm:pt>
    <dgm:pt modelId="{E7FEE7BC-019D-4810-869E-58BE7347E56E}">
      <dgm:prSet phldrT="[Texto]" custT="1"/>
      <dgm:spPr/>
      <dgm:t>
        <a:bodyPr/>
        <a:lstStyle/>
        <a:p>
          <a:r>
            <a:rPr lang="pt-PT" sz="1200" dirty="0" smtClean="0"/>
            <a:t>Gestão de desenvolvimento ou mudanças organizacionais.</a:t>
          </a:r>
          <a:endParaRPr lang="pt-PT" sz="1200" dirty="0"/>
        </a:p>
      </dgm:t>
    </dgm:pt>
    <dgm:pt modelId="{C0817610-260D-4A6E-A9CE-CFBEB95A3133}" type="parTrans" cxnId="{3F689A08-4974-45F9-BA5E-560DAA55F789}">
      <dgm:prSet/>
      <dgm:spPr/>
    </dgm:pt>
    <dgm:pt modelId="{AEDA6218-0FA4-4B3C-AB05-3531726F0B8F}" type="sibTrans" cxnId="{3F689A08-4974-45F9-BA5E-560DAA55F789}">
      <dgm:prSet/>
      <dgm:spPr/>
    </dgm:pt>
    <dgm:pt modelId="{003A9510-F411-412C-B4C0-ABAE22CD2042}">
      <dgm:prSet phldrT="[Texto]" custT="1"/>
      <dgm:spPr/>
      <dgm:t>
        <a:bodyPr/>
        <a:lstStyle/>
        <a:p>
          <a:r>
            <a:rPr lang="pt-PT" sz="1200" dirty="0" smtClean="0"/>
            <a:t>Aprendizagem coletiva.</a:t>
          </a:r>
          <a:endParaRPr lang="pt-PT" sz="1200" dirty="0"/>
        </a:p>
      </dgm:t>
    </dgm:pt>
    <dgm:pt modelId="{0E3F49E9-7ABE-469F-AC66-93533A170C52}" type="parTrans" cxnId="{ECFCAE8E-DB73-4D5C-9C10-978EC9C43AD9}">
      <dgm:prSet/>
      <dgm:spPr/>
    </dgm:pt>
    <dgm:pt modelId="{F819082F-0E32-48DA-AC46-FB0E12E845D6}" type="sibTrans" cxnId="{ECFCAE8E-DB73-4D5C-9C10-978EC9C43AD9}">
      <dgm:prSet/>
      <dgm:spPr/>
    </dgm:pt>
    <dgm:pt modelId="{A3BCDE4E-52E0-4471-B57A-8F7990C923EA}" type="pres">
      <dgm:prSet presAssocID="{A1403519-771D-40AC-B68A-C8A10AA6E2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427EA018-4506-499A-A529-E24CC350132C}" type="pres">
      <dgm:prSet presAssocID="{A0B58221-2930-4E83-87FE-1A8BC5A30A65}" presName="linNode" presStyleCnt="0"/>
      <dgm:spPr/>
    </dgm:pt>
    <dgm:pt modelId="{DE4F38BC-36EB-4E15-941E-607704476257}" type="pres">
      <dgm:prSet presAssocID="{A0B58221-2930-4E83-87FE-1A8BC5A30A65}" presName="parentText" presStyleLbl="node1" presStyleIdx="0" presStyleCnt="3" custScaleY="210534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5607551A-15B4-48B6-AA5A-7C7280263528}" type="pres">
      <dgm:prSet presAssocID="{A0B58221-2930-4E83-87FE-1A8BC5A30A65}" presName="descendantText" presStyleLbl="alignAccFollowNode1" presStyleIdx="0" presStyleCnt="3" custScaleY="262969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190AF3B-F1EC-41D5-8789-19911DD68172}" type="pres">
      <dgm:prSet presAssocID="{18085A01-2F1A-4CBE-998F-10DC5CDEDB71}" presName="sp" presStyleCnt="0"/>
      <dgm:spPr/>
    </dgm:pt>
    <dgm:pt modelId="{84C9434B-E707-48BC-95B5-DF2F16D4FBC7}" type="pres">
      <dgm:prSet presAssocID="{9AC06B50-2946-4C71-B28C-8A2A1E654EF0}" presName="linNode" presStyleCnt="0"/>
      <dgm:spPr/>
    </dgm:pt>
    <dgm:pt modelId="{6A867E56-F1DF-4C64-AA62-E724E7BC4D2E}" type="pres">
      <dgm:prSet presAssocID="{9AC06B50-2946-4C71-B28C-8A2A1E654EF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3793F75-EEE4-4F2F-9D53-35C36FA3BE2F}" type="pres">
      <dgm:prSet presAssocID="{9AC06B50-2946-4C71-B28C-8A2A1E654EF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519306F-F532-438E-A463-C0601C6D0E94}" type="pres">
      <dgm:prSet presAssocID="{FA1E7E8E-2856-4ED7-9541-3D04663197B3}" presName="sp" presStyleCnt="0"/>
      <dgm:spPr/>
    </dgm:pt>
    <dgm:pt modelId="{13536A0A-F0E6-4273-B0D9-2E9440505AD3}" type="pres">
      <dgm:prSet presAssocID="{5E2A7C8F-24A3-45DC-94D7-657642369983}" presName="linNode" presStyleCnt="0"/>
      <dgm:spPr/>
    </dgm:pt>
    <dgm:pt modelId="{3C6D6939-9404-42E4-BDF6-CF17062C1A73}" type="pres">
      <dgm:prSet presAssocID="{5E2A7C8F-24A3-45DC-94D7-65764236998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753F11C-C1F5-4C1E-9823-D800F6BC2533}" type="pres">
      <dgm:prSet presAssocID="{5E2A7C8F-24A3-45DC-94D7-65764236998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24CB354E-F62A-4B86-AA32-AD2116885507}" srcId="{A0B58221-2930-4E83-87FE-1A8BC5A30A65}" destId="{DF012E24-CDB2-4E3D-85D7-97DB4A6CD7F6}" srcOrd="4" destOrd="0" parTransId="{48A65EA7-F0DB-4F7C-A5CC-E7C43E466A52}" sibTransId="{145A2164-F2AC-4B3A-8610-FE0CEF1C51BC}"/>
    <dgm:cxn modelId="{A5867228-2825-438D-B120-DC49969750C0}" type="presOf" srcId="{9C072925-F811-4C7C-8ACD-89B037CD2314}" destId="{5607551A-15B4-48B6-AA5A-7C7280263528}" srcOrd="0" destOrd="5" presId="urn:microsoft.com/office/officeart/2005/8/layout/vList5"/>
    <dgm:cxn modelId="{3F689A08-4974-45F9-BA5E-560DAA55F789}" srcId="{A0B58221-2930-4E83-87FE-1A8BC5A30A65}" destId="{E7FEE7BC-019D-4810-869E-58BE7347E56E}" srcOrd="6" destOrd="0" parTransId="{C0817610-260D-4A6E-A9CE-CFBEB95A3133}" sibTransId="{AEDA6218-0FA4-4B3C-AB05-3531726F0B8F}"/>
    <dgm:cxn modelId="{FE0782D4-F9CF-4229-AAEF-F0C871B7439B}" type="presOf" srcId="{A1403519-771D-40AC-B68A-C8A10AA6E223}" destId="{A3BCDE4E-52E0-4471-B57A-8F7990C923EA}" srcOrd="0" destOrd="0" presId="urn:microsoft.com/office/officeart/2005/8/layout/vList5"/>
    <dgm:cxn modelId="{5A8CF332-D96E-4E5F-B141-D7B560E659F8}" srcId="{A0B58221-2930-4E83-87FE-1A8BC5A30A65}" destId="{12F22E8E-6429-44CA-87B7-7A7BCBD9E3F2}" srcOrd="1" destOrd="0" parTransId="{277A06BD-A5C2-4998-8AA9-F0E77E766ABF}" sibTransId="{BC852A8A-2FB9-4CCC-A045-19AEA61A8FCE}"/>
    <dgm:cxn modelId="{65E0D351-0C77-4A26-9D02-2CA58187CBC0}" srcId="{A0B58221-2930-4E83-87FE-1A8BC5A30A65}" destId="{37E8C608-7B82-4B43-B94E-E6BD4427A1B5}" srcOrd="2" destOrd="0" parTransId="{F25B8B31-59AD-468A-AE5C-BFAE684A5BEA}" sibTransId="{13CEA088-46BC-4286-A60A-5462BF025AAE}"/>
    <dgm:cxn modelId="{6DEA2525-9553-4BAB-A22A-799068A582F1}" srcId="{A0B58221-2930-4E83-87FE-1A8BC5A30A65}" destId="{11204128-7015-430A-B3EE-0510BDCD3274}" srcOrd="3" destOrd="0" parTransId="{126F3C0F-F7B5-4911-88A4-EDEC69E59AFC}" sibTransId="{E5A0CBF7-D2CD-4511-A284-7FC1293FF1C1}"/>
    <dgm:cxn modelId="{9B501968-A48D-4886-ACE5-9B3FE9FE2916}" type="presOf" srcId="{DF012E24-CDB2-4E3D-85D7-97DB4A6CD7F6}" destId="{5607551A-15B4-48B6-AA5A-7C7280263528}" srcOrd="0" destOrd="4" presId="urn:microsoft.com/office/officeart/2005/8/layout/vList5"/>
    <dgm:cxn modelId="{CF78505E-0118-4BD4-96BD-07F45C407C3E}" type="presOf" srcId="{003A9510-F411-412C-B4C0-ABAE22CD2042}" destId="{73793F75-EEE4-4F2F-9D53-35C36FA3BE2F}" srcOrd="0" destOrd="1" presId="urn:microsoft.com/office/officeart/2005/8/layout/vList5"/>
    <dgm:cxn modelId="{4288BD99-F773-485E-A34F-166DC36FDB3A}" srcId="{A0B58221-2930-4E83-87FE-1A8BC5A30A65}" destId="{9C072925-F811-4C7C-8ACD-89B037CD2314}" srcOrd="5" destOrd="0" parTransId="{C1B5D0AE-E57E-444D-94E4-63D3026A952D}" sibTransId="{66FE2013-8802-43DA-99AE-D8978A740114}"/>
    <dgm:cxn modelId="{14C937F0-0EB4-4A8A-BCAB-96F56904F5D9}" type="presOf" srcId="{E7FEE7BC-019D-4810-869E-58BE7347E56E}" destId="{5607551A-15B4-48B6-AA5A-7C7280263528}" srcOrd="0" destOrd="6" presId="urn:microsoft.com/office/officeart/2005/8/layout/vList5"/>
    <dgm:cxn modelId="{E0A92615-26A8-4DDE-B328-5E98687D30DA}" type="presOf" srcId="{12F22E8E-6429-44CA-87B7-7A7BCBD9E3F2}" destId="{5607551A-15B4-48B6-AA5A-7C7280263528}" srcOrd="0" destOrd="1" presId="urn:microsoft.com/office/officeart/2005/8/layout/vList5"/>
    <dgm:cxn modelId="{4D72B6F4-3E6E-4FA2-BA2A-7D3E92296B32}" type="presOf" srcId="{5E2A7C8F-24A3-45DC-94D7-657642369983}" destId="{3C6D6939-9404-42E4-BDF6-CF17062C1A73}" srcOrd="0" destOrd="0" presId="urn:microsoft.com/office/officeart/2005/8/layout/vList5"/>
    <dgm:cxn modelId="{50E2C80A-B842-4FD3-9E68-58ECF7463DE6}" type="presOf" srcId="{552C1606-4980-450D-AFD1-EEB03DAF1F55}" destId="{8753F11C-C1F5-4C1E-9823-D800F6BC2533}" srcOrd="0" destOrd="0" presId="urn:microsoft.com/office/officeart/2005/8/layout/vList5"/>
    <dgm:cxn modelId="{E4932699-DACE-463D-9B2C-E86A5DE79C40}" srcId="{A1403519-771D-40AC-B68A-C8A10AA6E223}" destId="{5E2A7C8F-24A3-45DC-94D7-657642369983}" srcOrd="2" destOrd="0" parTransId="{AB37C6C7-B25C-4B94-8D6E-B5809B9F0265}" sibTransId="{94B35FE6-C0B6-4C23-82D1-55B6A57CBEA6}"/>
    <dgm:cxn modelId="{129FEE1B-3747-4B87-838C-4CD95BA53098}" type="presOf" srcId="{A0B58221-2930-4E83-87FE-1A8BC5A30A65}" destId="{DE4F38BC-36EB-4E15-941E-607704476257}" srcOrd="0" destOrd="0" presId="urn:microsoft.com/office/officeart/2005/8/layout/vList5"/>
    <dgm:cxn modelId="{4306E6E9-2909-4E08-B300-107ED2FD8FBF}" srcId="{5E2A7C8F-24A3-45DC-94D7-657642369983}" destId="{552C1606-4980-450D-AFD1-EEB03DAF1F55}" srcOrd="0" destOrd="0" parTransId="{EDA985EE-047A-48C6-8655-3B29F2D56FCA}" sibTransId="{B7843797-6B71-4368-BFD0-6C50D2054423}"/>
    <dgm:cxn modelId="{2681E867-926A-4437-9EB0-DE34184F9D35}" srcId="{A0B58221-2930-4E83-87FE-1A8BC5A30A65}" destId="{42DF29AE-0ED1-416A-9AFB-C3590887B73B}" srcOrd="0" destOrd="0" parTransId="{C627C48B-DAC2-4DF2-B98C-ECA80A97C0D9}" sibTransId="{0FF29E87-6B52-4B74-BFE5-6BC796564AF0}"/>
    <dgm:cxn modelId="{ECFCAE8E-DB73-4D5C-9C10-978EC9C43AD9}" srcId="{9AC06B50-2946-4C71-B28C-8A2A1E654EF0}" destId="{003A9510-F411-412C-B4C0-ABAE22CD2042}" srcOrd="1" destOrd="0" parTransId="{0E3F49E9-7ABE-469F-AC66-93533A170C52}" sibTransId="{F819082F-0E32-48DA-AC46-FB0E12E845D6}"/>
    <dgm:cxn modelId="{C6DC86FB-9A7C-4E13-B448-48058AE34C8E}" srcId="{A1403519-771D-40AC-B68A-C8A10AA6E223}" destId="{A0B58221-2930-4E83-87FE-1A8BC5A30A65}" srcOrd="0" destOrd="0" parTransId="{3DB654DE-6D0B-4333-B394-D7C1D12CE928}" sibTransId="{18085A01-2F1A-4CBE-998F-10DC5CDEDB71}"/>
    <dgm:cxn modelId="{26D99D0D-1A7F-4A5C-A5E4-23AC17C74CB4}" type="presOf" srcId="{37E8C608-7B82-4B43-B94E-E6BD4427A1B5}" destId="{5607551A-15B4-48B6-AA5A-7C7280263528}" srcOrd="0" destOrd="2" presId="urn:microsoft.com/office/officeart/2005/8/layout/vList5"/>
    <dgm:cxn modelId="{508F93CB-88DC-4452-9D3C-CF2258FF3D2C}" type="presOf" srcId="{42DF29AE-0ED1-416A-9AFB-C3590887B73B}" destId="{5607551A-15B4-48B6-AA5A-7C7280263528}" srcOrd="0" destOrd="0" presId="urn:microsoft.com/office/officeart/2005/8/layout/vList5"/>
    <dgm:cxn modelId="{98457DEA-DD5D-415D-836A-A498245EECC7}" type="presOf" srcId="{9246906B-D594-4E9E-80DA-E48C18A3F9A6}" destId="{73793F75-EEE4-4F2F-9D53-35C36FA3BE2F}" srcOrd="0" destOrd="0" presId="urn:microsoft.com/office/officeart/2005/8/layout/vList5"/>
    <dgm:cxn modelId="{100B8440-9FC3-4E80-ADCE-2DA161309197}" srcId="{9AC06B50-2946-4C71-B28C-8A2A1E654EF0}" destId="{9246906B-D594-4E9E-80DA-E48C18A3F9A6}" srcOrd="0" destOrd="0" parTransId="{2524FEB4-5E1D-425F-9398-FE40FA2076E4}" sibTransId="{27294A90-676E-4536-BCBB-83FAF530E3D4}"/>
    <dgm:cxn modelId="{0848E0B8-A590-49FB-914F-9B22AE2B0B85}" type="presOf" srcId="{9AC06B50-2946-4C71-B28C-8A2A1E654EF0}" destId="{6A867E56-F1DF-4C64-AA62-E724E7BC4D2E}" srcOrd="0" destOrd="0" presId="urn:microsoft.com/office/officeart/2005/8/layout/vList5"/>
    <dgm:cxn modelId="{98C59C54-C9FF-4436-AAE4-D7475EE7B720}" srcId="{A1403519-771D-40AC-B68A-C8A10AA6E223}" destId="{9AC06B50-2946-4C71-B28C-8A2A1E654EF0}" srcOrd="1" destOrd="0" parTransId="{1A9B37C3-B009-4CB7-90B9-88A85230A394}" sibTransId="{FA1E7E8E-2856-4ED7-9541-3D04663197B3}"/>
    <dgm:cxn modelId="{E74A3ED5-2871-4521-BC0E-930D68550751}" type="presOf" srcId="{11204128-7015-430A-B3EE-0510BDCD3274}" destId="{5607551A-15B4-48B6-AA5A-7C7280263528}" srcOrd="0" destOrd="3" presId="urn:microsoft.com/office/officeart/2005/8/layout/vList5"/>
    <dgm:cxn modelId="{310B2641-604D-4804-B966-FD7877F93509}" type="presParOf" srcId="{A3BCDE4E-52E0-4471-B57A-8F7990C923EA}" destId="{427EA018-4506-499A-A529-E24CC350132C}" srcOrd="0" destOrd="0" presId="urn:microsoft.com/office/officeart/2005/8/layout/vList5"/>
    <dgm:cxn modelId="{D912C64F-9CA6-4836-BA68-4CACFF398BF8}" type="presParOf" srcId="{427EA018-4506-499A-A529-E24CC350132C}" destId="{DE4F38BC-36EB-4E15-941E-607704476257}" srcOrd="0" destOrd="0" presId="urn:microsoft.com/office/officeart/2005/8/layout/vList5"/>
    <dgm:cxn modelId="{E1FC1525-134C-4AEA-9915-E92322E45D03}" type="presParOf" srcId="{427EA018-4506-499A-A529-E24CC350132C}" destId="{5607551A-15B4-48B6-AA5A-7C7280263528}" srcOrd="1" destOrd="0" presId="urn:microsoft.com/office/officeart/2005/8/layout/vList5"/>
    <dgm:cxn modelId="{3D61FE49-CE63-43F1-911C-4FCEBB6A98FF}" type="presParOf" srcId="{A3BCDE4E-52E0-4471-B57A-8F7990C923EA}" destId="{A190AF3B-F1EC-41D5-8789-19911DD68172}" srcOrd="1" destOrd="0" presId="urn:microsoft.com/office/officeart/2005/8/layout/vList5"/>
    <dgm:cxn modelId="{6109DB2B-0F45-4391-BF54-924A99C6AA69}" type="presParOf" srcId="{A3BCDE4E-52E0-4471-B57A-8F7990C923EA}" destId="{84C9434B-E707-48BC-95B5-DF2F16D4FBC7}" srcOrd="2" destOrd="0" presId="urn:microsoft.com/office/officeart/2005/8/layout/vList5"/>
    <dgm:cxn modelId="{0E90E800-ACCE-4D31-8F70-317C99DAB22E}" type="presParOf" srcId="{84C9434B-E707-48BC-95B5-DF2F16D4FBC7}" destId="{6A867E56-F1DF-4C64-AA62-E724E7BC4D2E}" srcOrd="0" destOrd="0" presId="urn:microsoft.com/office/officeart/2005/8/layout/vList5"/>
    <dgm:cxn modelId="{B79257B2-BD5C-466D-82E2-B54D550A03CA}" type="presParOf" srcId="{84C9434B-E707-48BC-95B5-DF2F16D4FBC7}" destId="{73793F75-EEE4-4F2F-9D53-35C36FA3BE2F}" srcOrd="1" destOrd="0" presId="urn:microsoft.com/office/officeart/2005/8/layout/vList5"/>
    <dgm:cxn modelId="{34555EF8-2FFE-4A11-A20C-ED097E20D7D4}" type="presParOf" srcId="{A3BCDE4E-52E0-4471-B57A-8F7990C923EA}" destId="{8519306F-F532-438E-A463-C0601C6D0E94}" srcOrd="3" destOrd="0" presId="urn:microsoft.com/office/officeart/2005/8/layout/vList5"/>
    <dgm:cxn modelId="{62D7210F-E2F7-469D-95EE-A5E50A52A730}" type="presParOf" srcId="{A3BCDE4E-52E0-4471-B57A-8F7990C923EA}" destId="{13536A0A-F0E6-4273-B0D9-2E9440505AD3}" srcOrd="4" destOrd="0" presId="urn:microsoft.com/office/officeart/2005/8/layout/vList5"/>
    <dgm:cxn modelId="{76EBFFF4-3BAC-408E-BF13-576CB8F0245A}" type="presParOf" srcId="{13536A0A-F0E6-4273-B0D9-2E9440505AD3}" destId="{3C6D6939-9404-42E4-BDF6-CF17062C1A73}" srcOrd="0" destOrd="0" presId="urn:microsoft.com/office/officeart/2005/8/layout/vList5"/>
    <dgm:cxn modelId="{B36B8DD0-B086-4A6F-8340-C180E2CBB972}" type="presParOf" srcId="{13536A0A-F0E6-4273-B0D9-2E9440505AD3}" destId="{8753F11C-C1F5-4C1E-9823-D800F6BC253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D0BAB5-B175-487F-AD54-25F64517CA7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8EEFB3C3-64E5-4CE7-961D-F31E5075B292}">
      <dgm:prSet phldrT="[Texto]" custT="1"/>
      <dgm:spPr/>
      <dgm:t>
        <a:bodyPr/>
        <a:lstStyle/>
        <a:p>
          <a:r>
            <a:rPr lang="pt-PT" sz="1600" b="1" dirty="0" smtClean="0"/>
            <a:t>Confiança</a:t>
          </a:r>
          <a:endParaRPr lang="pt-PT" sz="1600" b="1" dirty="0"/>
        </a:p>
      </dgm:t>
    </dgm:pt>
    <dgm:pt modelId="{B43D4663-412B-41D4-9543-20E55C21207F}" type="parTrans" cxnId="{33E0AEC6-618F-4328-A500-665B2B579932}">
      <dgm:prSet/>
      <dgm:spPr/>
      <dgm:t>
        <a:bodyPr/>
        <a:lstStyle/>
        <a:p>
          <a:endParaRPr lang="pt-PT"/>
        </a:p>
      </dgm:t>
    </dgm:pt>
    <dgm:pt modelId="{6BDA390D-65AA-4FBC-8A66-18CB172E3374}" type="sibTrans" cxnId="{33E0AEC6-618F-4328-A500-665B2B579932}">
      <dgm:prSet/>
      <dgm:spPr/>
      <dgm:t>
        <a:bodyPr/>
        <a:lstStyle/>
        <a:p>
          <a:endParaRPr lang="pt-PT"/>
        </a:p>
      </dgm:t>
    </dgm:pt>
    <dgm:pt modelId="{B69615C8-15E5-479B-9CFF-65A6DA7EC926}">
      <dgm:prSet phldrT="[Texto]" custT="1"/>
      <dgm:spPr/>
      <dgm:t>
        <a:bodyPr/>
        <a:lstStyle/>
        <a:p>
          <a:r>
            <a:rPr lang="pt-PT" sz="1600" b="1" dirty="0" smtClean="0"/>
            <a:t>Abertura</a:t>
          </a:r>
          <a:endParaRPr lang="pt-PT" sz="1600" b="1" dirty="0"/>
        </a:p>
      </dgm:t>
    </dgm:pt>
    <dgm:pt modelId="{5B75796B-ED62-4251-8F97-24A3119A6F09}" type="parTrans" cxnId="{DCB37CC5-956A-4495-8547-DFEEA347B8F9}">
      <dgm:prSet/>
      <dgm:spPr/>
      <dgm:t>
        <a:bodyPr/>
        <a:lstStyle/>
        <a:p>
          <a:endParaRPr lang="pt-PT"/>
        </a:p>
      </dgm:t>
    </dgm:pt>
    <dgm:pt modelId="{1F0C48C4-1541-40CB-83FF-07675716E98F}" type="sibTrans" cxnId="{DCB37CC5-956A-4495-8547-DFEEA347B8F9}">
      <dgm:prSet/>
      <dgm:spPr/>
      <dgm:t>
        <a:bodyPr/>
        <a:lstStyle/>
        <a:p>
          <a:endParaRPr lang="pt-PT"/>
        </a:p>
      </dgm:t>
    </dgm:pt>
    <dgm:pt modelId="{47385BC5-B9A3-49EE-AE1C-2859A714CEB6}">
      <dgm:prSet phldrT="[Texto]" custT="1"/>
      <dgm:spPr/>
      <dgm:t>
        <a:bodyPr/>
        <a:lstStyle/>
        <a:p>
          <a:r>
            <a:rPr lang="pt-PT" sz="1600" b="1" dirty="0" smtClean="0"/>
            <a:t>Aplicação e aceitação da influência mútua</a:t>
          </a:r>
          <a:endParaRPr lang="pt-PT" sz="1600" b="1" dirty="0"/>
        </a:p>
      </dgm:t>
    </dgm:pt>
    <dgm:pt modelId="{F6771172-F522-42A4-BB9F-1B72E4646BFC}" type="parTrans" cxnId="{4B4A75BA-B748-4ED0-8BEA-22501E4D8635}">
      <dgm:prSet/>
      <dgm:spPr/>
      <dgm:t>
        <a:bodyPr/>
        <a:lstStyle/>
        <a:p>
          <a:endParaRPr lang="pt-PT"/>
        </a:p>
      </dgm:t>
    </dgm:pt>
    <dgm:pt modelId="{E0F002D2-A426-422E-A1B7-A5686EC3F0D6}" type="sibTrans" cxnId="{4B4A75BA-B748-4ED0-8BEA-22501E4D8635}">
      <dgm:prSet/>
      <dgm:spPr/>
      <dgm:t>
        <a:bodyPr/>
        <a:lstStyle/>
        <a:p>
          <a:endParaRPr lang="pt-PT"/>
        </a:p>
      </dgm:t>
    </dgm:pt>
    <dgm:pt modelId="{A52C866E-7603-4EB5-9924-AE486E97EC59}">
      <dgm:prSet phldrT="[Texto]" custT="1"/>
      <dgm:spPr/>
      <dgm:t>
        <a:bodyPr/>
        <a:lstStyle/>
        <a:p>
          <a:pPr algn="ctr"/>
          <a:endParaRPr lang="pt-PT" sz="1400" dirty="0" smtClean="0"/>
        </a:p>
        <a:p>
          <a:pPr algn="ctr"/>
          <a:r>
            <a:rPr lang="pt-PT" sz="1600" b="1" dirty="0" smtClean="0"/>
            <a:t>Aceitação do controlo do parceiro</a:t>
          </a:r>
          <a:endParaRPr lang="pt-PT" sz="1600" b="1" dirty="0"/>
        </a:p>
      </dgm:t>
    </dgm:pt>
    <dgm:pt modelId="{8D90B6AD-FC58-46C1-8975-43F66AADA0B1}" type="parTrans" cxnId="{B82319BA-CCBE-4777-B3A5-D545888D233D}">
      <dgm:prSet/>
      <dgm:spPr/>
      <dgm:t>
        <a:bodyPr/>
        <a:lstStyle/>
        <a:p>
          <a:endParaRPr lang="pt-PT"/>
        </a:p>
      </dgm:t>
    </dgm:pt>
    <dgm:pt modelId="{B76DEA05-EBCE-4C1C-8C5A-00570AD8B0C9}" type="sibTrans" cxnId="{B82319BA-CCBE-4777-B3A5-D545888D233D}">
      <dgm:prSet/>
      <dgm:spPr/>
      <dgm:t>
        <a:bodyPr/>
        <a:lstStyle/>
        <a:p>
          <a:endParaRPr lang="pt-PT"/>
        </a:p>
      </dgm:t>
    </dgm:pt>
    <dgm:pt modelId="{E0B69929-69B3-4808-B50E-D2B32D9B1E7D}">
      <dgm:prSet phldrT="[Texto]"/>
      <dgm:spPr/>
      <dgm:t>
        <a:bodyPr/>
        <a:lstStyle/>
        <a:p>
          <a:pPr algn="l"/>
          <a:endParaRPr lang="pt-PT" sz="1100" dirty="0"/>
        </a:p>
      </dgm:t>
    </dgm:pt>
    <dgm:pt modelId="{E92EFE7C-526F-431C-9339-49682E470BCB}" type="parTrans" cxnId="{D87D1076-75D3-40CF-99F5-93205BC5C4AA}">
      <dgm:prSet/>
      <dgm:spPr/>
      <dgm:t>
        <a:bodyPr/>
        <a:lstStyle/>
        <a:p>
          <a:endParaRPr lang="pt-PT"/>
        </a:p>
      </dgm:t>
    </dgm:pt>
    <dgm:pt modelId="{459EFEA6-DFBD-420F-8F2C-FB91BF234A5A}" type="sibTrans" cxnId="{D87D1076-75D3-40CF-99F5-93205BC5C4AA}">
      <dgm:prSet/>
      <dgm:spPr/>
      <dgm:t>
        <a:bodyPr/>
        <a:lstStyle/>
        <a:p>
          <a:endParaRPr lang="pt-PT"/>
        </a:p>
      </dgm:t>
    </dgm:pt>
    <dgm:pt modelId="{6A645E3C-605C-47BA-BA3B-27DE4E38EA5F}" type="pres">
      <dgm:prSet presAssocID="{FBD0BAB5-B175-487F-AD54-25F64517CA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4A681B6-CE0E-4E89-9BD4-47D846E0C37E}" type="pres">
      <dgm:prSet presAssocID="{8EEFB3C3-64E5-4CE7-961D-F31E5075B29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CC02E616-AD57-4AD2-A5FC-B0A8ED109DB8}" type="pres">
      <dgm:prSet presAssocID="{6BDA390D-65AA-4FBC-8A66-18CB172E3374}" presName="sibTrans" presStyleLbl="sibTrans2D1" presStyleIdx="0" presStyleCnt="4"/>
      <dgm:spPr/>
      <dgm:t>
        <a:bodyPr/>
        <a:lstStyle/>
        <a:p>
          <a:endParaRPr lang="pt-PT"/>
        </a:p>
      </dgm:t>
    </dgm:pt>
    <dgm:pt modelId="{7FA8DDC2-B025-4AD6-B25E-1007B626B4B6}" type="pres">
      <dgm:prSet presAssocID="{6BDA390D-65AA-4FBC-8A66-18CB172E3374}" presName="connectorText" presStyleLbl="sibTrans2D1" presStyleIdx="0" presStyleCnt="4"/>
      <dgm:spPr/>
      <dgm:t>
        <a:bodyPr/>
        <a:lstStyle/>
        <a:p>
          <a:endParaRPr lang="pt-PT"/>
        </a:p>
      </dgm:t>
    </dgm:pt>
    <dgm:pt modelId="{F5F632E6-C1A2-4A48-8D8F-B88DA55EB2E0}" type="pres">
      <dgm:prSet presAssocID="{B69615C8-15E5-479B-9CFF-65A6DA7EC92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04B8B77-67F1-4CC2-86E4-8E2DB34538D2}" type="pres">
      <dgm:prSet presAssocID="{1F0C48C4-1541-40CB-83FF-07675716E98F}" presName="sibTrans" presStyleLbl="sibTrans2D1" presStyleIdx="1" presStyleCnt="4"/>
      <dgm:spPr/>
      <dgm:t>
        <a:bodyPr/>
        <a:lstStyle/>
        <a:p>
          <a:endParaRPr lang="pt-PT"/>
        </a:p>
      </dgm:t>
    </dgm:pt>
    <dgm:pt modelId="{972E7F8F-BE18-4FE9-BD87-CA3C561226C4}" type="pres">
      <dgm:prSet presAssocID="{1F0C48C4-1541-40CB-83FF-07675716E98F}" presName="connectorText" presStyleLbl="sibTrans2D1" presStyleIdx="1" presStyleCnt="4"/>
      <dgm:spPr/>
      <dgm:t>
        <a:bodyPr/>
        <a:lstStyle/>
        <a:p>
          <a:endParaRPr lang="pt-PT"/>
        </a:p>
      </dgm:t>
    </dgm:pt>
    <dgm:pt modelId="{B6CFC504-496A-428E-B3D2-51B3B81D9666}" type="pres">
      <dgm:prSet presAssocID="{47385BC5-B9A3-49EE-AE1C-2859A714CEB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5DCFFC5-93A1-47F7-AA10-50CBBF29DE92}" type="pres">
      <dgm:prSet presAssocID="{E0F002D2-A426-422E-A1B7-A5686EC3F0D6}" presName="sibTrans" presStyleLbl="sibTrans2D1" presStyleIdx="2" presStyleCnt="4"/>
      <dgm:spPr/>
      <dgm:t>
        <a:bodyPr/>
        <a:lstStyle/>
        <a:p>
          <a:endParaRPr lang="pt-PT"/>
        </a:p>
      </dgm:t>
    </dgm:pt>
    <dgm:pt modelId="{4174041F-D749-416A-B80D-419220380655}" type="pres">
      <dgm:prSet presAssocID="{E0F002D2-A426-422E-A1B7-A5686EC3F0D6}" presName="connectorText" presStyleLbl="sibTrans2D1" presStyleIdx="2" presStyleCnt="4"/>
      <dgm:spPr/>
      <dgm:t>
        <a:bodyPr/>
        <a:lstStyle/>
        <a:p>
          <a:endParaRPr lang="pt-PT"/>
        </a:p>
      </dgm:t>
    </dgm:pt>
    <dgm:pt modelId="{121E21E2-B2DF-4218-A79F-E19368D4BF31}" type="pres">
      <dgm:prSet presAssocID="{A52C866E-7603-4EB5-9924-AE486E97EC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470B4511-356B-47D0-A743-246ED0509A91}" type="pres">
      <dgm:prSet presAssocID="{B76DEA05-EBCE-4C1C-8C5A-00570AD8B0C9}" presName="sibTrans" presStyleLbl="sibTrans2D1" presStyleIdx="3" presStyleCnt="4"/>
      <dgm:spPr/>
      <dgm:t>
        <a:bodyPr/>
        <a:lstStyle/>
        <a:p>
          <a:endParaRPr lang="pt-PT"/>
        </a:p>
      </dgm:t>
    </dgm:pt>
    <dgm:pt modelId="{CED0D638-A412-440D-A492-FE77CA6B122D}" type="pres">
      <dgm:prSet presAssocID="{B76DEA05-EBCE-4C1C-8C5A-00570AD8B0C9}" presName="connectorText" presStyleLbl="sibTrans2D1" presStyleIdx="3" presStyleCnt="4"/>
      <dgm:spPr/>
      <dgm:t>
        <a:bodyPr/>
        <a:lstStyle/>
        <a:p>
          <a:endParaRPr lang="pt-PT"/>
        </a:p>
      </dgm:t>
    </dgm:pt>
  </dgm:ptLst>
  <dgm:cxnLst>
    <dgm:cxn modelId="{5A62C5F3-DD03-4E89-ADE9-26858955A12B}" type="presOf" srcId="{1F0C48C4-1541-40CB-83FF-07675716E98F}" destId="{E04B8B77-67F1-4CC2-86E4-8E2DB34538D2}" srcOrd="0" destOrd="0" presId="urn:microsoft.com/office/officeart/2005/8/layout/cycle2"/>
    <dgm:cxn modelId="{2C4F1797-85BD-45D3-8950-99F23AF606B3}" type="presOf" srcId="{B69615C8-15E5-479B-9CFF-65A6DA7EC926}" destId="{F5F632E6-C1A2-4A48-8D8F-B88DA55EB2E0}" srcOrd="0" destOrd="0" presId="urn:microsoft.com/office/officeart/2005/8/layout/cycle2"/>
    <dgm:cxn modelId="{2EC93DFF-03A1-44D0-BC5A-51735029CD4B}" type="presOf" srcId="{47385BC5-B9A3-49EE-AE1C-2859A714CEB6}" destId="{B6CFC504-496A-428E-B3D2-51B3B81D9666}" srcOrd="0" destOrd="0" presId="urn:microsoft.com/office/officeart/2005/8/layout/cycle2"/>
    <dgm:cxn modelId="{021523C7-8128-404D-B996-32029DFEDB12}" type="presOf" srcId="{6BDA390D-65AA-4FBC-8A66-18CB172E3374}" destId="{7FA8DDC2-B025-4AD6-B25E-1007B626B4B6}" srcOrd="1" destOrd="0" presId="urn:microsoft.com/office/officeart/2005/8/layout/cycle2"/>
    <dgm:cxn modelId="{4C860AB7-2EDB-42DC-AEDA-CBF3DAFAD30B}" type="presOf" srcId="{6BDA390D-65AA-4FBC-8A66-18CB172E3374}" destId="{CC02E616-AD57-4AD2-A5FC-B0A8ED109DB8}" srcOrd="0" destOrd="0" presId="urn:microsoft.com/office/officeart/2005/8/layout/cycle2"/>
    <dgm:cxn modelId="{DE6D2E97-DD05-4A32-BAB7-BAFCEB0AB77B}" type="presOf" srcId="{1F0C48C4-1541-40CB-83FF-07675716E98F}" destId="{972E7F8F-BE18-4FE9-BD87-CA3C561226C4}" srcOrd="1" destOrd="0" presId="urn:microsoft.com/office/officeart/2005/8/layout/cycle2"/>
    <dgm:cxn modelId="{DCB37CC5-956A-4495-8547-DFEEA347B8F9}" srcId="{FBD0BAB5-B175-487F-AD54-25F64517CA78}" destId="{B69615C8-15E5-479B-9CFF-65A6DA7EC926}" srcOrd="1" destOrd="0" parTransId="{5B75796B-ED62-4251-8F97-24A3119A6F09}" sibTransId="{1F0C48C4-1541-40CB-83FF-07675716E98F}"/>
    <dgm:cxn modelId="{63ED1664-9326-4B25-BECE-13AE4A6EECDA}" type="presOf" srcId="{FBD0BAB5-B175-487F-AD54-25F64517CA78}" destId="{6A645E3C-605C-47BA-BA3B-27DE4E38EA5F}" srcOrd="0" destOrd="0" presId="urn:microsoft.com/office/officeart/2005/8/layout/cycle2"/>
    <dgm:cxn modelId="{33E0AEC6-618F-4328-A500-665B2B579932}" srcId="{FBD0BAB5-B175-487F-AD54-25F64517CA78}" destId="{8EEFB3C3-64E5-4CE7-961D-F31E5075B292}" srcOrd="0" destOrd="0" parTransId="{B43D4663-412B-41D4-9543-20E55C21207F}" sibTransId="{6BDA390D-65AA-4FBC-8A66-18CB172E3374}"/>
    <dgm:cxn modelId="{81D28BA8-3F4A-4D65-A426-B831B5270688}" type="presOf" srcId="{B76DEA05-EBCE-4C1C-8C5A-00570AD8B0C9}" destId="{CED0D638-A412-440D-A492-FE77CA6B122D}" srcOrd="1" destOrd="0" presId="urn:microsoft.com/office/officeart/2005/8/layout/cycle2"/>
    <dgm:cxn modelId="{0866D3D8-B6C2-4573-BA88-E4D4CD38EC31}" type="presOf" srcId="{E0F002D2-A426-422E-A1B7-A5686EC3F0D6}" destId="{4174041F-D749-416A-B80D-419220380655}" srcOrd="1" destOrd="0" presId="urn:microsoft.com/office/officeart/2005/8/layout/cycle2"/>
    <dgm:cxn modelId="{670E1ECE-CA60-4D5B-89A5-23637EDE9EE1}" type="presOf" srcId="{8EEFB3C3-64E5-4CE7-961D-F31E5075B292}" destId="{94A681B6-CE0E-4E89-9BD4-47D846E0C37E}" srcOrd="0" destOrd="0" presId="urn:microsoft.com/office/officeart/2005/8/layout/cycle2"/>
    <dgm:cxn modelId="{72856FC7-800C-45BB-A33C-2BCA01E36A0F}" type="presOf" srcId="{A52C866E-7603-4EB5-9924-AE486E97EC59}" destId="{121E21E2-B2DF-4218-A79F-E19368D4BF31}" srcOrd="0" destOrd="0" presId="urn:microsoft.com/office/officeart/2005/8/layout/cycle2"/>
    <dgm:cxn modelId="{B82319BA-CCBE-4777-B3A5-D545888D233D}" srcId="{FBD0BAB5-B175-487F-AD54-25F64517CA78}" destId="{A52C866E-7603-4EB5-9924-AE486E97EC59}" srcOrd="3" destOrd="0" parTransId="{8D90B6AD-FC58-46C1-8975-43F66AADA0B1}" sibTransId="{B76DEA05-EBCE-4C1C-8C5A-00570AD8B0C9}"/>
    <dgm:cxn modelId="{4B4A75BA-B748-4ED0-8BEA-22501E4D8635}" srcId="{FBD0BAB5-B175-487F-AD54-25F64517CA78}" destId="{47385BC5-B9A3-49EE-AE1C-2859A714CEB6}" srcOrd="2" destOrd="0" parTransId="{F6771172-F522-42A4-BB9F-1B72E4646BFC}" sibTransId="{E0F002D2-A426-422E-A1B7-A5686EC3F0D6}"/>
    <dgm:cxn modelId="{43C55968-2665-4D6E-9A11-9C7335F40F7D}" type="presOf" srcId="{E0F002D2-A426-422E-A1B7-A5686EC3F0D6}" destId="{15DCFFC5-93A1-47F7-AA10-50CBBF29DE92}" srcOrd="0" destOrd="0" presId="urn:microsoft.com/office/officeart/2005/8/layout/cycle2"/>
    <dgm:cxn modelId="{D87D1076-75D3-40CF-99F5-93205BC5C4AA}" srcId="{A52C866E-7603-4EB5-9924-AE486E97EC59}" destId="{E0B69929-69B3-4808-B50E-D2B32D9B1E7D}" srcOrd="0" destOrd="0" parTransId="{E92EFE7C-526F-431C-9339-49682E470BCB}" sibTransId="{459EFEA6-DFBD-420F-8F2C-FB91BF234A5A}"/>
    <dgm:cxn modelId="{24A3EAB0-AB7D-49D6-A597-8B1DD4AB5444}" type="presOf" srcId="{B76DEA05-EBCE-4C1C-8C5A-00570AD8B0C9}" destId="{470B4511-356B-47D0-A743-246ED0509A91}" srcOrd="0" destOrd="0" presId="urn:microsoft.com/office/officeart/2005/8/layout/cycle2"/>
    <dgm:cxn modelId="{91214C38-F0F0-4538-A834-B90E47480FB7}" type="presOf" srcId="{E0B69929-69B3-4808-B50E-D2B32D9B1E7D}" destId="{121E21E2-B2DF-4218-A79F-E19368D4BF31}" srcOrd="0" destOrd="1" presId="urn:microsoft.com/office/officeart/2005/8/layout/cycle2"/>
    <dgm:cxn modelId="{5D45E2FF-7EF9-49DA-9627-E9CEE4609E67}" type="presParOf" srcId="{6A645E3C-605C-47BA-BA3B-27DE4E38EA5F}" destId="{94A681B6-CE0E-4E89-9BD4-47D846E0C37E}" srcOrd="0" destOrd="0" presId="urn:microsoft.com/office/officeart/2005/8/layout/cycle2"/>
    <dgm:cxn modelId="{AB542D3B-C2EB-4CAC-807A-539B4C651B2B}" type="presParOf" srcId="{6A645E3C-605C-47BA-BA3B-27DE4E38EA5F}" destId="{CC02E616-AD57-4AD2-A5FC-B0A8ED109DB8}" srcOrd="1" destOrd="0" presId="urn:microsoft.com/office/officeart/2005/8/layout/cycle2"/>
    <dgm:cxn modelId="{A3732DC9-7F2E-4D4A-BD47-032DE9909C3F}" type="presParOf" srcId="{CC02E616-AD57-4AD2-A5FC-B0A8ED109DB8}" destId="{7FA8DDC2-B025-4AD6-B25E-1007B626B4B6}" srcOrd="0" destOrd="0" presId="urn:microsoft.com/office/officeart/2005/8/layout/cycle2"/>
    <dgm:cxn modelId="{C5F3A238-89F5-4619-A74D-1C58289339CF}" type="presParOf" srcId="{6A645E3C-605C-47BA-BA3B-27DE4E38EA5F}" destId="{F5F632E6-C1A2-4A48-8D8F-B88DA55EB2E0}" srcOrd="2" destOrd="0" presId="urn:microsoft.com/office/officeart/2005/8/layout/cycle2"/>
    <dgm:cxn modelId="{63BD27C1-5615-4F20-A628-67B30E2E03F7}" type="presParOf" srcId="{6A645E3C-605C-47BA-BA3B-27DE4E38EA5F}" destId="{E04B8B77-67F1-4CC2-86E4-8E2DB34538D2}" srcOrd="3" destOrd="0" presId="urn:microsoft.com/office/officeart/2005/8/layout/cycle2"/>
    <dgm:cxn modelId="{67F71775-416E-4699-AEAB-8FB8C2FD027D}" type="presParOf" srcId="{E04B8B77-67F1-4CC2-86E4-8E2DB34538D2}" destId="{972E7F8F-BE18-4FE9-BD87-CA3C561226C4}" srcOrd="0" destOrd="0" presId="urn:microsoft.com/office/officeart/2005/8/layout/cycle2"/>
    <dgm:cxn modelId="{86F51040-42E0-46F6-80E6-6745454A2837}" type="presParOf" srcId="{6A645E3C-605C-47BA-BA3B-27DE4E38EA5F}" destId="{B6CFC504-496A-428E-B3D2-51B3B81D9666}" srcOrd="4" destOrd="0" presId="urn:microsoft.com/office/officeart/2005/8/layout/cycle2"/>
    <dgm:cxn modelId="{6D04ECF3-242E-4D7C-83FC-C71794C1DE70}" type="presParOf" srcId="{6A645E3C-605C-47BA-BA3B-27DE4E38EA5F}" destId="{15DCFFC5-93A1-47F7-AA10-50CBBF29DE92}" srcOrd="5" destOrd="0" presId="urn:microsoft.com/office/officeart/2005/8/layout/cycle2"/>
    <dgm:cxn modelId="{8A9BCE79-4DF1-4E2A-B5F5-E6E1B875B32E}" type="presParOf" srcId="{15DCFFC5-93A1-47F7-AA10-50CBBF29DE92}" destId="{4174041F-D749-416A-B80D-419220380655}" srcOrd="0" destOrd="0" presId="urn:microsoft.com/office/officeart/2005/8/layout/cycle2"/>
    <dgm:cxn modelId="{DFBFC3B6-729D-41D2-AFC8-6A2D43A7F5AA}" type="presParOf" srcId="{6A645E3C-605C-47BA-BA3B-27DE4E38EA5F}" destId="{121E21E2-B2DF-4218-A79F-E19368D4BF31}" srcOrd="6" destOrd="0" presId="urn:microsoft.com/office/officeart/2005/8/layout/cycle2"/>
    <dgm:cxn modelId="{C8BA88B6-F275-4F96-9D74-9A0D47B16D33}" type="presParOf" srcId="{6A645E3C-605C-47BA-BA3B-27DE4E38EA5F}" destId="{470B4511-356B-47D0-A743-246ED0509A91}" srcOrd="7" destOrd="0" presId="urn:microsoft.com/office/officeart/2005/8/layout/cycle2"/>
    <dgm:cxn modelId="{6C170220-4875-4A33-99C9-86709B8C97A8}" type="presParOf" srcId="{470B4511-356B-47D0-A743-246ED0509A91}" destId="{CED0D638-A412-440D-A492-FE77CA6B122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BF0510C-34B3-4C6F-9176-D71E6131E69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5DE07B2-DD20-4AF1-94B5-6619CC6254CB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Conhecimento </a:t>
          </a:r>
        </a:p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</a:t>
          </a:r>
        </a:p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Aprendizagem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770AAF-A73F-419E-8679-549C7C83C990}" type="parTrans" cxnId="{C85CB058-62AA-4736-B4B4-4643C9A44EAD}">
      <dgm:prSet/>
      <dgm:spPr/>
      <dgm:t>
        <a:bodyPr/>
        <a:lstStyle/>
        <a:p>
          <a:endParaRPr lang="pt-PT"/>
        </a:p>
      </dgm:t>
    </dgm:pt>
    <dgm:pt modelId="{46674F35-CD22-47F2-88E1-74D1798571C5}" type="sibTrans" cxnId="{C85CB058-62AA-4736-B4B4-4643C9A44EAD}">
      <dgm:prSet/>
      <dgm:spPr/>
      <dgm:t>
        <a:bodyPr/>
        <a:lstStyle/>
        <a:p>
          <a:endParaRPr lang="pt-PT"/>
        </a:p>
      </dgm:t>
    </dgm:pt>
    <dgm:pt modelId="{250E7EB1-6E44-4A15-B93A-0D693C7435AF}">
      <dgm:prSet phldrT="[Texto]" custT="1"/>
      <dgm:spPr/>
      <dgm:t>
        <a:bodyPr/>
        <a:lstStyle/>
        <a:p>
          <a:pPr algn="just"/>
          <a:r>
            <a:rPr lang="pt-PT" sz="1800" dirty="0" smtClean="0"/>
            <a:t>Conteúdo: profissional, operação de projetos, organização, mercado e concorrência, recursos do conhecimento;</a:t>
          </a:r>
          <a:endParaRPr lang="pt-PT" sz="1800" dirty="0"/>
        </a:p>
      </dgm:t>
    </dgm:pt>
    <dgm:pt modelId="{2439C1C5-118A-4113-86A7-C3BCC134F15D}" type="parTrans" cxnId="{FDDE9899-1278-4F12-8275-72FFAA4C02C3}">
      <dgm:prSet/>
      <dgm:spPr/>
      <dgm:t>
        <a:bodyPr/>
        <a:lstStyle/>
        <a:p>
          <a:endParaRPr lang="pt-PT"/>
        </a:p>
      </dgm:t>
    </dgm:pt>
    <dgm:pt modelId="{DE03F6BC-2D59-4457-A42A-50574CEE9CD0}" type="sibTrans" cxnId="{FDDE9899-1278-4F12-8275-72FFAA4C02C3}">
      <dgm:prSet/>
      <dgm:spPr/>
      <dgm:t>
        <a:bodyPr/>
        <a:lstStyle/>
        <a:p>
          <a:endParaRPr lang="pt-PT"/>
        </a:p>
      </dgm:t>
    </dgm:pt>
    <dgm:pt modelId="{E5249435-5565-4DE0-9EBC-FE9CF6CEE405}">
      <dgm:prSet phldrT="[Texto]" custT="1"/>
      <dgm:spPr/>
      <dgm:t>
        <a:bodyPr/>
        <a:lstStyle/>
        <a:p>
          <a:pPr algn="just"/>
          <a:r>
            <a:rPr lang="pt-PT" sz="1800" dirty="0" smtClean="0"/>
            <a:t>Distância: limitada/grande distância cognitiva, alta/baixa capacidade de absorção comum;</a:t>
          </a:r>
          <a:endParaRPr lang="pt-PT" sz="1800" dirty="0"/>
        </a:p>
      </dgm:t>
    </dgm:pt>
    <dgm:pt modelId="{869E1F5D-6ACD-40AF-B0D7-F55519394590}" type="parTrans" cxnId="{2C1ACE31-7BFF-4E49-AA4A-41991757E2C1}">
      <dgm:prSet/>
      <dgm:spPr/>
      <dgm:t>
        <a:bodyPr/>
        <a:lstStyle/>
        <a:p>
          <a:endParaRPr lang="pt-PT"/>
        </a:p>
      </dgm:t>
    </dgm:pt>
    <dgm:pt modelId="{7B93621A-F6E0-421E-AD1B-394FB8A056D2}" type="sibTrans" cxnId="{2C1ACE31-7BFF-4E49-AA4A-41991757E2C1}">
      <dgm:prSet/>
      <dgm:spPr/>
      <dgm:t>
        <a:bodyPr/>
        <a:lstStyle/>
        <a:p>
          <a:endParaRPr lang="pt-PT"/>
        </a:p>
      </dgm:t>
    </dgm:pt>
    <dgm:pt modelId="{76C4A539-2433-4D9F-B36E-56808155DABA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Potencial de risco relacional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8CD15E-9B63-4C54-AA82-8DB0F694A719}" type="parTrans" cxnId="{916C03D1-BDEC-49B4-B68D-1A13D7432766}">
      <dgm:prSet/>
      <dgm:spPr/>
      <dgm:t>
        <a:bodyPr/>
        <a:lstStyle/>
        <a:p>
          <a:endParaRPr lang="pt-PT"/>
        </a:p>
      </dgm:t>
    </dgm:pt>
    <dgm:pt modelId="{74B5B6CC-0B93-4F35-8DBA-A4BF46EDC99B}" type="sibTrans" cxnId="{916C03D1-BDEC-49B4-B68D-1A13D7432766}">
      <dgm:prSet/>
      <dgm:spPr/>
      <dgm:t>
        <a:bodyPr/>
        <a:lstStyle/>
        <a:p>
          <a:endParaRPr lang="pt-PT"/>
        </a:p>
      </dgm:t>
    </dgm:pt>
    <dgm:pt modelId="{B70068E4-E3D9-4725-BCE4-F9B6BD95CD5B}">
      <dgm:prSet phldrT="[Texto]"/>
      <dgm:spPr/>
      <dgm:t>
        <a:bodyPr/>
        <a:lstStyle/>
        <a:p>
          <a:r>
            <a:rPr lang="pt-PT" dirty="0" smtClean="0"/>
            <a:t>Risco psicológico: perda de reputação, de prestigio; </a:t>
          </a:r>
          <a:endParaRPr lang="pt-PT" dirty="0"/>
        </a:p>
      </dgm:t>
    </dgm:pt>
    <dgm:pt modelId="{31905B9F-0B26-46A6-B98E-05CCF853C868}" type="parTrans" cxnId="{13EE6AA8-928C-4401-A780-C2F98A21453F}">
      <dgm:prSet/>
      <dgm:spPr/>
      <dgm:t>
        <a:bodyPr/>
        <a:lstStyle/>
        <a:p>
          <a:endParaRPr lang="pt-PT"/>
        </a:p>
      </dgm:t>
    </dgm:pt>
    <dgm:pt modelId="{7C61D622-C3CB-48A2-9ABD-3420B2810572}" type="sibTrans" cxnId="{13EE6AA8-928C-4401-A780-C2F98A21453F}">
      <dgm:prSet/>
      <dgm:spPr/>
      <dgm:t>
        <a:bodyPr/>
        <a:lstStyle/>
        <a:p>
          <a:endParaRPr lang="pt-PT"/>
        </a:p>
      </dgm:t>
    </dgm:pt>
    <dgm:pt modelId="{03904B4F-4708-4899-816B-47F4939C0FA1}">
      <dgm:prSet phldrT="[Texto]"/>
      <dgm:spPr/>
      <dgm:t>
        <a:bodyPr/>
        <a:lstStyle/>
        <a:p>
          <a:r>
            <a:rPr lang="pt-PT" dirty="0" smtClean="0"/>
            <a:t>Carreira e risco de </a:t>
          </a:r>
          <a:r>
            <a:rPr lang="pt-PT" i="1" dirty="0" err="1" smtClean="0"/>
            <a:t>Spillover</a:t>
          </a:r>
          <a:r>
            <a:rPr lang="pt-PT" i="1" dirty="0" smtClean="0"/>
            <a:t>: consequências da abertura a recompensas, carreira, ideias para projetos e competição (interna ou externa);</a:t>
          </a:r>
          <a:endParaRPr lang="pt-PT" dirty="0"/>
        </a:p>
      </dgm:t>
    </dgm:pt>
    <dgm:pt modelId="{F6F9C25A-8BE7-473F-BF23-188E6638E9B4}" type="parTrans" cxnId="{6E55E42D-775A-416C-97CE-5EAE0C6662E9}">
      <dgm:prSet/>
      <dgm:spPr/>
      <dgm:t>
        <a:bodyPr/>
        <a:lstStyle/>
        <a:p>
          <a:endParaRPr lang="pt-PT"/>
        </a:p>
      </dgm:t>
    </dgm:pt>
    <dgm:pt modelId="{8DAFA03A-B3C9-4A45-90E5-252B7FDAF0BD}" type="sibTrans" cxnId="{6E55E42D-775A-416C-97CE-5EAE0C6662E9}">
      <dgm:prSet/>
      <dgm:spPr/>
      <dgm:t>
        <a:bodyPr/>
        <a:lstStyle/>
        <a:p>
          <a:endParaRPr lang="pt-PT"/>
        </a:p>
      </dgm:t>
    </dgm:pt>
    <dgm:pt modelId="{173B89B2-5C18-459D-B097-9269628F4FA8}">
      <dgm:prSet phldrT="[Texto]" custT="1"/>
      <dgm:spPr/>
      <dgm:t>
        <a:bodyPr/>
        <a:lstStyle/>
        <a:p>
          <a:pPr algn="just"/>
          <a:r>
            <a:rPr lang="pt-PT" sz="1800" dirty="0" smtClean="0"/>
            <a:t>Forma: grau do que está implícito;</a:t>
          </a:r>
          <a:endParaRPr lang="pt-PT" sz="1800" dirty="0"/>
        </a:p>
      </dgm:t>
    </dgm:pt>
    <dgm:pt modelId="{450F3A70-700A-4738-9516-F19D9B448EC9}" type="parTrans" cxnId="{BDA11754-2341-4EA0-A4F4-921F61A96A29}">
      <dgm:prSet/>
      <dgm:spPr/>
      <dgm:t>
        <a:bodyPr/>
        <a:lstStyle/>
        <a:p>
          <a:endParaRPr lang="pt-PT"/>
        </a:p>
      </dgm:t>
    </dgm:pt>
    <dgm:pt modelId="{59564154-D400-45F0-AC34-1D7D5AFD2668}" type="sibTrans" cxnId="{BDA11754-2341-4EA0-A4F4-921F61A96A29}">
      <dgm:prSet/>
      <dgm:spPr/>
      <dgm:t>
        <a:bodyPr/>
        <a:lstStyle/>
        <a:p>
          <a:endParaRPr lang="pt-PT"/>
        </a:p>
      </dgm:t>
    </dgm:pt>
    <dgm:pt modelId="{727B8DA0-E984-4381-B322-BCE9AB55FFC0}">
      <dgm:prSet phldrT="[Texto]" custT="1"/>
      <dgm:spPr/>
      <dgm:t>
        <a:bodyPr/>
        <a:lstStyle/>
        <a:p>
          <a:pPr algn="just"/>
          <a:r>
            <a:rPr lang="pt-PT" sz="1800" dirty="0" smtClean="0"/>
            <a:t>Nível: coletivo / individual;</a:t>
          </a:r>
          <a:endParaRPr lang="pt-PT" sz="1800" dirty="0"/>
        </a:p>
      </dgm:t>
    </dgm:pt>
    <dgm:pt modelId="{18B8BDF6-32D0-4562-B5ED-38D863B82A7F}" type="parTrans" cxnId="{FF147C67-2281-456C-8132-FB1193146266}">
      <dgm:prSet/>
      <dgm:spPr/>
      <dgm:t>
        <a:bodyPr/>
        <a:lstStyle/>
        <a:p>
          <a:endParaRPr lang="pt-PT"/>
        </a:p>
      </dgm:t>
    </dgm:pt>
    <dgm:pt modelId="{51D7DB08-C64D-43A8-912E-F7CF6C7709F0}" type="sibTrans" cxnId="{FF147C67-2281-456C-8132-FB1193146266}">
      <dgm:prSet/>
      <dgm:spPr/>
      <dgm:t>
        <a:bodyPr/>
        <a:lstStyle/>
        <a:p>
          <a:endParaRPr lang="pt-PT"/>
        </a:p>
      </dgm:t>
    </dgm:pt>
    <dgm:pt modelId="{53846CD6-E094-4D79-8F2E-9EF3FCD1D671}">
      <dgm:prSet phldrT="[Texto]" custT="1"/>
      <dgm:spPr/>
      <dgm:t>
        <a:bodyPr/>
        <a:lstStyle/>
        <a:p>
          <a:pPr algn="just"/>
          <a:r>
            <a:rPr lang="pt-PT" sz="1800" dirty="0" smtClean="0"/>
            <a:t>Âmbito: genérico / especifico;</a:t>
          </a:r>
          <a:endParaRPr lang="pt-PT" sz="1800" dirty="0"/>
        </a:p>
      </dgm:t>
    </dgm:pt>
    <dgm:pt modelId="{CE376418-31A6-479F-B233-39CB65957595}" type="parTrans" cxnId="{340972BD-0B1A-4978-B2BE-26B673699F38}">
      <dgm:prSet/>
      <dgm:spPr/>
      <dgm:t>
        <a:bodyPr/>
        <a:lstStyle/>
        <a:p>
          <a:endParaRPr lang="pt-PT"/>
        </a:p>
      </dgm:t>
    </dgm:pt>
    <dgm:pt modelId="{EA9DD578-BE13-40E1-8E6E-C05A14EDE6AD}" type="sibTrans" cxnId="{340972BD-0B1A-4978-B2BE-26B673699F38}">
      <dgm:prSet/>
      <dgm:spPr/>
      <dgm:t>
        <a:bodyPr/>
        <a:lstStyle/>
        <a:p>
          <a:endParaRPr lang="pt-PT"/>
        </a:p>
      </dgm:t>
    </dgm:pt>
    <dgm:pt modelId="{32F9F174-7B6A-45A1-B7F4-B0F294AC0D97}">
      <dgm:prSet phldrT="[Texto]" custT="1"/>
      <dgm:spPr/>
      <dgm:t>
        <a:bodyPr/>
        <a:lstStyle/>
        <a:p>
          <a:pPr algn="just"/>
          <a:r>
            <a:rPr lang="pt-PT" sz="1800" u="none" dirty="0" smtClean="0"/>
            <a:t>Profundidade: </a:t>
          </a:r>
          <a:r>
            <a:rPr lang="pt-PT" sz="1800" u="none" dirty="0" err="1" smtClean="0"/>
            <a:t>exploitation</a:t>
          </a:r>
          <a:r>
            <a:rPr lang="pt-PT" sz="1800" u="none" dirty="0" smtClean="0"/>
            <a:t>/</a:t>
          </a:r>
          <a:r>
            <a:rPr lang="pt-PT" sz="1800" u="none" dirty="0" err="1" smtClean="0"/>
            <a:t>exploration</a:t>
          </a:r>
          <a:r>
            <a:rPr lang="pt-PT" sz="1800" u="none" dirty="0" smtClean="0"/>
            <a:t>.</a:t>
          </a:r>
          <a:endParaRPr lang="pt-PT" sz="1800" u="none" dirty="0"/>
        </a:p>
      </dgm:t>
    </dgm:pt>
    <dgm:pt modelId="{0B6C1609-CF46-482C-AE4F-C05DA51EEE49}" type="parTrans" cxnId="{DDF2F562-E484-4482-84AC-9C8F1FEB0BA2}">
      <dgm:prSet/>
      <dgm:spPr/>
      <dgm:t>
        <a:bodyPr/>
        <a:lstStyle/>
        <a:p>
          <a:endParaRPr lang="pt-PT"/>
        </a:p>
      </dgm:t>
    </dgm:pt>
    <dgm:pt modelId="{6226A0EF-AE1C-408D-A8EB-E9CE28941CE7}" type="sibTrans" cxnId="{DDF2F562-E484-4482-84AC-9C8F1FEB0BA2}">
      <dgm:prSet/>
      <dgm:spPr/>
      <dgm:t>
        <a:bodyPr/>
        <a:lstStyle/>
        <a:p>
          <a:endParaRPr lang="pt-PT"/>
        </a:p>
      </dgm:t>
    </dgm:pt>
    <dgm:pt modelId="{F66EE4E5-4794-4E3B-8D6E-FB0C683971C0}">
      <dgm:prSet phldrT="[Texto]"/>
      <dgm:spPr/>
      <dgm:t>
        <a:bodyPr/>
        <a:lstStyle/>
        <a:p>
          <a:r>
            <a:rPr lang="en-US" u="none" dirty="0" smtClean="0"/>
            <a:t>lock in risk: </a:t>
          </a:r>
          <a:r>
            <a:rPr lang="pt-PT" u="none" noProof="0" dirty="0" smtClean="0"/>
            <a:t>depende da relação ou especificidades de cada grupo que são construídas para criar uma confiança individual.</a:t>
          </a:r>
          <a:endParaRPr lang="pt-PT" u="none" noProof="0" dirty="0"/>
        </a:p>
      </dgm:t>
    </dgm:pt>
    <dgm:pt modelId="{59295CFD-C85B-4007-AF64-C80FC45D31CB}" type="parTrans" cxnId="{E21BC966-D988-4360-BCD5-07C5F8FB318D}">
      <dgm:prSet/>
      <dgm:spPr/>
      <dgm:t>
        <a:bodyPr/>
        <a:lstStyle/>
        <a:p>
          <a:endParaRPr lang="pt-PT"/>
        </a:p>
      </dgm:t>
    </dgm:pt>
    <dgm:pt modelId="{D476C8CC-F378-446C-836A-7E79A54AD41E}" type="sibTrans" cxnId="{E21BC966-D988-4360-BCD5-07C5F8FB318D}">
      <dgm:prSet/>
      <dgm:spPr/>
      <dgm:t>
        <a:bodyPr/>
        <a:lstStyle/>
        <a:p>
          <a:endParaRPr lang="pt-PT"/>
        </a:p>
      </dgm:t>
    </dgm:pt>
    <dgm:pt modelId="{0617DC6D-E30A-4FFA-B7DC-5B8046F2407E}" type="pres">
      <dgm:prSet presAssocID="{FBF0510C-34B3-4C6F-9176-D71E6131E6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BCB4C161-0648-4F19-A666-515C2F62B868}" type="pres">
      <dgm:prSet presAssocID="{25DE07B2-DD20-4AF1-94B5-6619CC6254CB}" presName="linNode" presStyleCnt="0"/>
      <dgm:spPr/>
    </dgm:pt>
    <dgm:pt modelId="{0C7E674E-BF20-4612-80DA-57C59B8923E4}" type="pres">
      <dgm:prSet presAssocID="{25DE07B2-DD20-4AF1-94B5-6619CC6254CB}" presName="parentText" presStyleLbl="node1" presStyleIdx="0" presStyleCnt="2" custLinFactNeighborX="-471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650004F-EC8A-4055-9A4B-110D22ABDCCA}" type="pres">
      <dgm:prSet presAssocID="{25DE07B2-DD20-4AF1-94B5-6619CC6254CB}" presName="descendantText" presStyleLbl="alignAccFollowNode1" presStyleIdx="0" presStyleCnt="2" custScaleX="99463" custScaleY="111339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605F8BD-5519-4D88-AFD7-B065CC646400}" type="pres">
      <dgm:prSet presAssocID="{46674F35-CD22-47F2-88E1-74D1798571C5}" presName="sp" presStyleCnt="0"/>
      <dgm:spPr/>
    </dgm:pt>
    <dgm:pt modelId="{A1AF36C1-D9DC-4821-AC05-65B6A73DCE8D}" type="pres">
      <dgm:prSet presAssocID="{76C4A539-2433-4D9F-B36E-56808155DABA}" presName="linNode" presStyleCnt="0"/>
      <dgm:spPr/>
    </dgm:pt>
    <dgm:pt modelId="{0AEDBDDA-96A8-4F06-A05A-07EE45209DC0}" type="pres">
      <dgm:prSet presAssocID="{76C4A539-2433-4D9F-B36E-56808155DAB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10BDE33-0B15-43B0-B03B-0DAE9A44D63C}" type="pres">
      <dgm:prSet presAssocID="{76C4A539-2433-4D9F-B36E-56808155DABA}" presName="descendantText" presStyleLbl="alignAccFollowNode1" presStyleIdx="1" presStyleCnt="2" custScaleY="1141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FDDE9899-1278-4F12-8275-72FFAA4C02C3}" srcId="{25DE07B2-DD20-4AF1-94B5-6619CC6254CB}" destId="{250E7EB1-6E44-4A15-B93A-0D693C7435AF}" srcOrd="0" destOrd="0" parTransId="{2439C1C5-118A-4113-86A7-C3BCC134F15D}" sibTransId="{DE03F6BC-2D59-4457-A42A-50574CEE9CD0}"/>
    <dgm:cxn modelId="{6637975B-9867-4C1C-9438-4671375BCC12}" type="presOf" srcId="{B70068E4-E3D9-4725-BCE4-F9B6BD95CD5B}" destId="{F10BDE33-0B15-43B0-B03B-0DAE9A44D63C}" srcOrd="0" destOrd="0" presId="urn:microsoft.com/office/officeart/2005/8/layout/vList5"/>
    <dgm:cxn modelId="{2C1ACE31-7BFF-4E49-AA4A-41991757E2C1}" srcId="{25DE07B2-DD20-4AF1-94B5-6619CC6254CB}" destId="{E5249435-5565-4DE0-9EBC-FE9CF6CEE405}" srcOrd="1" destOrd="0" parTransId="{869E1F5D-6ACD-40AF-B0D7-F55519394590}" sibTransId="{7B93621A-F6E0-421E-AD1B-394FB8A056D2}"/>
    <dgm:cxn modelId="{FF147C67-2281-456C-8132-FB1193146266}" srcId="{25DE07B2-DD20-4AF1-94B5-6619CC6254CB}" destId="{727B8DA0-E984-4381-B322-BCE9AB55FFC0}" srcOrd="3" destOrd="0" parTransId="{18B8BDF6-32D0-4562-B5ED-38D863B82A7F}" sibTransId="{51D7DB08-C64D-43A8-912E-F7CF6C7709F0}"/>
    <dgm:cxn modelId="{0A96A80D-34D4-4EDC-B005-E03EFD8D364C}" type="presOf" srcId="{173B89B2-5C18-459D-B097-9269628F4FA8}" destId="{E650004F-EC8A-4055-9A4B-110D22ABDCCA}" srcOrd="0" destOrd="2" presId="urn:microsoft.com/office/officeart/2005/8/layout/vList5"/>
    <dgm:cxn modelId="{85629E42-2A0D-439F-B1EC-8ABABD4F772C}" type="presOf" srcId="{FBF0510C-34B3-4C6F-9176-D71E6131E696}" destId="{0617DC6D-E30A-4FFA-B7DC-5B8046F2407E}" srcOrd="0" destOrd="0" presId="urn:microsoft.com/office/officeart/2005/8/layout/vList5"/>
    <dgm:cxn modelId="{BDA11754-2341-4EA0-A4F4-921F61A96A29}" srcId="{25DE07B2-DD20-4AF1-94B5-6619CC6254CB}" destId="{173B89B2-5C18-459D-B097-9269628F4FA8}" srcOrd="2" destOrd="0" parTransId="{450F3A70-700A-4738-9516-F19D9B448EC9}" sibTransId="{59564154-D400-45F0-AC34-1D7D5AFD2668}"/>
    <dgm:cxn modelId="{C4CA0786-6FED-453D-96C8-CC7AB6618B58}" type="presOf" srcId="{F66EE4E5-4794-4E3B-8D6E-FB0C683971C0}" destId="{F10BDE33-0B15-43B0-B03B-0DAE9A44D63C}" srcOrd="0" destOrd="2" presId="urn:microsoft.com/office/officeart/2005/8/layout/vList5"/>
    <dgm:cxn modelId="{919BE737-AC51-4AEA-BFF8-A6A1811E3BF1}" type="presOf" srcId="{E5249435-5565-4DE0-9EBC-FE9CF6CEE405}" destId="{E650004F-EC8A-4055-9A4B-110D22ABDCCA}" srcOrd="0" destOrd="1" presId="urn:microsoft.com/office/officeart/2005/8/layout/vList5"/>
    <dgm:cxn modelId="{86CD36F2-A727-42A6-AD18-201BF3145A69}" type="presOf" srcId="{76C4A539-2433-4D9F-B36E-56808155DABA}" destId="{0AEDBDDA-96A8-4F06-A05A-07EE45209DC0}" srcOrd="0" destOrd="0" presId="urn:microsoft.com/office/officeart/2005/8/layout/vList5"/>
    <dgm:cxn modelId="{53D97626-02FC-431A-83D4-613F6C44E20F}" type="presOf" srcId="{250E7EB1-6E44-4A15-B93A-0D693C7435AF}" destId="{E650004F-EC8A-4055-9A4B-110D22ABDCCA}" srcOrd="0" destOrd="0" presId="urn:microsoft.com/office/officeart/2005/8/layout/vList5"/>
    <dgm:cxn modelId="{345EFEA1-41E2-4340-99BE-AC13E0E188F8}" type="presOf" srcId="{32F9F174-7B6A-45A1-B7F4-B0F294AC0D97}" destId="{E650004F-EC8A-4055-9A4B-110D22ABDCCA}" srcOrd="0" destOrd="5" presId="urn:microsoft.com/office/officeart/2005/8/layout/vList5"/>
    <dgm:cxn modelId="{F75A9DDA-BF37-4143-A61C-82299C80E31A}" type="presOf" srcId="{727B8DA0-E984-4381-B322-BCE9AB55FFC0}" destId="{E650004F-EC8A-4055-9A4B-110D22ABDCCA}" srcOrd="0" destOrd="3" presId="urn:microsoft.com/office/officeart/2005/8/layout/vList5"/>
    <dgm:cxn modelId="{C85CB058-62AA-4736-B4B4-4643C9A44EAD}" srcId="{FBF0510C-34B3-4C6F-9176-D71E6131E696}" destId="{25DE07B2-DD20-4AF1-94B5-6619CC6254CB}" srcOrd="0" destOrd="0" parTransId="{63770AAF-A73F-419E-8679-549C7C83C990}" sibTransId="{46674F35-CD22-47F2-88E1-74D1798571C5}"/>
    <dgm:cxn modelId="{E21BC966-D988-4360-BCD5-07C5F8FB318D}" srcId="{76C4A539-2433-4D9F-B36E-56808155DABA}" destId="{F66EE4E5-4794-4E3B-8D6E-FB0C683971C0}" srcOrd="2" destOrd="0" parTransId="{59295CFD-C85B-4007-AF64-C80FC45D31CB}" sibTransId="{D476C8CC-F378-446C-836A-7E79A54AD41E}"/>
    <dgm:cxn modelId="{DDF2F562-E484-4482-84AC-9C8F1FEB0BA2}" srcId="{25DE07B2-DD20-4AF1-94B5-6619CC6254CB}" destId="{32F9F174-7B6A-45A1-B7F4-B0F294AC0D97}" srcOrd="5" destOrd="0" parTransId="{0B6C1609-CF46-482C-AE4F-C05DA51EEE49}" sibTransId="{6226A0EF-AE1C-408D-A8EB-E9CE28941CE7}"/>
    <dgm:cxn modelId="{340972BD-0B1A-4978-B2BE-26B673699F38}" srcId="{25DE07B2-DD20-4AF1-94B5-6619CC6254CB}" destId="{53846CD6-E094-4D79-8F2E-9EF3FCD1D671}" srcOrd="4" destOrd="0" parTransId="{CE376418-31A6-479F-B233-39CB65957595}" sibTransId="{EA9DD578-BE13-40E1-8E6E-C05A14EDE6AD}"/>
    <dgm:cxn modelId="{AAF06896-FDAA-4E8F-96DA-AE561DD67663}" type="presOf" srcId="{03904B4F-4708-4899-816B-47F4939C0FA1}" destId="{F10BDE33-0B15-43B0-B03B-0DAE9A44D63C}" srcOrd="0" destOrd="1" presId="urn:microsoft.com/office/officeart/2005/8/layout/vList5"/>
    <dgm:cxn modelId="{57042740-D2C0-46CD-AD0E-7CE7CCC436A2}" type="presOf" srcId="{53846CD6-E094-4D79-8F2E-9EF3FCD1D671}" destId="{E650004F-EC8A-4055-9A4B-110D22ABDCCA}" srcOrd="0" destOrd="4" presId="urn:microsoft.com/office/officeart/2005/8/layout/vList5"/>
    <dgm:cxn modelId="{0ED454C5-60D9-41C0-B77D-3C9BFE7E426A}" type="presOf" srcId="{25DE07B2-DD20-4AF1-94B5-6619CC6254CB}" destId="{0C7E674E-BF20-4612-80DA-57C59B8923E4}" srcOrd="0" destOrd="0" presId="urn:microsoft.com/office/officeart/2005/8/layout/vList5"/>
    <dgm:cxn modelId="{916C03D1-BDEC-49B4-B68D-1A13D7432766}" srcId="{FBF0510C-34B3-4C6F-9176-D71E6131E696}" destId="{76C4A539-2433-4D9F-B36E-56808155DABA}" srcOrd="1" destOrd="0" parTransId="{B88CD15E-9B63-4C54-AA82-8DB0F694A719}" sibTransId="{74B5B6CC-0B93-4F35-8DBA-A4BF46EDC99B}"/>
    <dgm:cxn modelId="{13EE6AA8-928C-4401-A780-C2F98A21453F}" srcId="{76C4A539-2433-4D9F-B36E-56808155DABA}" destId="{B70068E4-E3D9-4725-BCE4-F9B6BD95CD5B}" srcOrd="0" destOrd="0" parTransId="{31905B9F-0B26-46A6-B98E-05CCF853C868}" sibTransId="{7C61D622-C3CB-48A2-9ABD-3420B2810572}"/>
    <dgm:cxn modelId="{6E55E42D-775A-416C-97CE-5EAE0C6662E9}" srcId="{76C4A539-2433-4D9F-B36E-56808155DABA}" destId="{03904B4F-4708-4899-816B-47F4939C0FA1}" srcOrd="1" destOrd="0" parTransId="{F6F9C25A-8BE7-473F-BF23-188E6638E9B4}" sibTransId="{8DAFA03A-B3C9-4A45-90E5-252B7FDAF0BD}"/>
    <dgm:cxn modelId="{5E870CF2-316E-461E-9091-EA73376EFBCD}" type="presParOf" srcId="{0617DC6D-E30A-4FFA-B7DC-5B8046F2407E}" destId="{BCB4C161-0648-4F19-A666-515C2F62B868}" srcOrd="0" destOrd="0" presId="urn:microsoft.com/office/officeart/2005/8/layout/vList5"/>
    <dgm:cxn modelId="{6AEAB603-1389-426C-8618-48C2BCF65A92}" type="presParOf" srcId="{BCB4C161-0648-4F19-A666-515C2F62B868}" destId="{0C7E674E-BF20-4612-80DA-57C59B8923E4}" srcOrd="0" destOrd="0" presId="urn:microsoft.com/office/officeart/2005/8/layout/vList5"/>
    <dgm:cxn modelId="{F2AD7645-6B58-4E06-BF8C-35577CB65920}" type="presParOf" srcId="{BCB4C161-0648-4F19-A666-515C2F62B868}" destId="{E650004F-EC8A-4055-9A4B-110D22ABDCCA}" srcOrd="1" destOrd="0" presId="urn:microsoft.com/office/officeart/2005/8/layout/vList5"/>
    <dgm:cxn modelId="{292206F1-1CB6-4ED7-B5CB-9C780FC0507E}" type="presParOf" srcId="{0617DC6D-E30A-4FFA-B7DC-5B8046F2407E}" destId="{A605F8BD-5519-4D88-AFD7-B065CC646400}" srcOrd="1" destOrd="0" presId="urn:microsoft.com/office/officeart/2005/8/layout/vList5"/>
    <dgm:cxn modelId="{F8BEC44A-BFAE-4F95-B7F1-6835DBB292BC}" type="presParOf" srcId="{0617DC6D-E30A-4FFA-B7DC-5B8046F2407E}" destId="{A1AF36C1-D9DC-4821-AC05-65B6A73DCE8D}" srcOrd="2" destOrd="0" presId="urn:microsoft.com/office/officeart/2005/8/layout/vList5"/>
    <dgm:cxn modelId="{42F72A74-99F5-4563-8FD0-A8CCA61938B6}" type="presParOf" srcId="{A1AF36C1-D9DC-4821-AC05-65B6A73DCE8D}" destId="{0AEDBDDA-96A8-4F06-A05A-07EE45209DC0}" srcOrd="0" destOrd="0" presId="urn:microsoft.com/office/officeart/2005/8/layout/vList5"/>
    <dgm:cxn modelId="{730B7641-6ABC-4F7E-BF5B-E701674E7331}" type="presParOf" srcId="{A1AF36C1-D9DC-4821-AC05-65B6A73DCE8D}" destId="{F10BDE33-0B15-43B0-B03B-0DAE9A44D63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BF0510C-34B3-4C6F-9176-D71E6131E69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25DE07B2-DD20-4AF1-94B5-6619CC6254CB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Estrutura </a:t>
          </a:r>
        </a:p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</a:t>
          </a:r>
        </a:p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força dos laços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770AAF-A73F-419E-8679-549C7C83C990}" type="parTrans" cxnId="{C85CB058-62AA-4736-B4B4-4643C9A44EAD}">
      <dgm:prSet/>
      <dgm:spPr/>
      <dgm:t>
        <a:bodyPr/>
        <a:lstStyle/>
        <a:p>
          <a:endParaRPr lang="pt-PT"/>
        </a:p>
      </dgm:t>
    </dgm:pt>
    <dgm:pt modelId="{46674F35-CD22-47F2-88E1-74D1798571C5}" type="sibTrans" cxnId="{C85CB058-62AA-4736-B4B4-4643C9A44EAD}">
      <dgm:prSet/>
      <dgm:spPr/>
      <dgm:t>
        <a:bodyPr/>
        <a:lstStyle/>
        <a:p>
          <a:endParaRPr lang="pt-PT"/>
        </a:p>
      </dgm:t>
    </dgm:pt>
    <dgm:pt modelId="{250E7EB1-6E44-4A15-B93A-0D693C7435AF}">
      <dgm:prSet phldrT="[Texto]" custT="1"/>
      <dgm:spPr/>
      <dgm:t>
        <a:bodyPr/>
        <a:lstStyle/>
        <a:p>
          <a:r>
            <a:rPr lang="pt-PT" sz="1200" dirty="0" smtClean="0"/>
            <a:t>Densidade;</a:t>
          </a:r>
          <a:endParaRPr lang="pt-PT" sz="1200" dirty="0"/>
        </a:p>
      </dgm:t>
    </dgm:pt>
    <dgm:pt modelId="{2439C1C5-118A-4113-86A7-C3BCC134F15D}" type="parTrans" cxnId="{FDDE9899-1278-4F12-8275-72FFAA4C02C3}">
      <dgm:prSet/>
      <dgm:spPr/>
      <dgm:t>
        <a:bodyPr/>
        <a:lstStyle/>
        <a:p>
          <a:endParaRPr lang="pt-PT"/>
        </a:p>
      </dgm:t>
    </dgm:pt>
    <dgm:pt modelId="{DE03F6BC-2D59-4457-A42A-50574CEE9CD0}" type="sibTrans" cxnId="{FDDE9899-1278-4F12-8275-72FFAA4C02C3}">
      <dgm:prSet/>
      <dgm:spPr/>
      <dgm:t>
        <a:bodyPr/>
        <a:lstStyle/>
        <a:p>
          <a:endParaRPr lang="pt-PT"/>
        </a:p>
      </dgm:t>
    </dgm:pt>
    <dgm:pt modelId="{E5249435-5565-4DE0-9EBC-FE9CF6CEE405}">
      <dgm:prSet phldrT="[Texto]" custT="1"/>
      <dgm:spPr/>
      <dgm:t>
        <a:bodyPr/>
        <a:lstStyle/>
        <a:p>
          <a:r>
            <a:rPr lang="pt-PT" sz="1200" dirty="0" smtClean="0"/>
            <a:t>Exclusividade;</a:t>
          </a:r>
          <a:endParaRPr lang="pt-PT" sz="1200" dirty="0"/>
        </a:p>
      </dgm:t>
    </dgm:pt>
    <dgm:pt modelId="{869E1F5D-6ACD-40AF-B0D7-F55519394590}" type="parTrans" cxnId="{2C1ACE31-7BFF-4E49-AA4A-41991757E2C1}">
      <dgm:prSet/>
      <dgm:spPr/>
      <dgm:t>
        <a:bodyPr/>
        <a:lstStyle/>
        <a:p>
          <a:endParaRPr lang="pt-PT"/>
        </a:p>
      </dgm:t>
    </dgm:pt>
    <dgm:pt modelId="{7B93621A-F6E0-421E-AD1B-394FB8A056D2}" type="sibTrans" cxnId="{2C1ACE31-7BFF-4E49-AA4A-41991757E2C1}">
      <dgm:prSet/>
      <dgm:spPr/>
      <dgm:t>
        <a:bodyPr/>
        <a:lstStyle/>
        <a:p>
          <a:endParaRPr lang="pt-PT"/>
        </a:p>
      </dgm:t>
    </dgm:pt>
    <dgm:pt modelId="{B70068E4-E3D9-4725-BCE4-F9B6BD95CD5B}">
      <dgm:prSet phldrT="[Texto]" custT="1"/>
      <dgm:spPr/>
      <dgm:t>
        <a:bodyPr/>
        <a:lstStyle/>
        <a:p>
          <a:r>
            <a:rPr lang="pt-PT" sz="1200" dirty="0" smtClean="0"/>
            <a:t>Hierarquia; </a:t>
          </a:r>
          <a:endParaRPr lang="pt-PT" sz="1200" dirty="0"/>
        </a:p>
      </dgm:t>
    </dgm:pt>
    <dgm:pt modelId="{31905B9F-0B26-46A6-B98E-05CCF853C868}" type="parTrans" cxnId="{13EE6AA8-928C-4401-A780-C2F98A21453F}">
      <dgm:prSet/>
      <dgm:spPr/>
      <dgm:t>
        <a:bodyPr/>
        <a:lstStyle/>
        <a:p>
          <a:endParaRPr lang="pt-PT"/>
        </a:p>
      </dgm:t>
    </dgm:pt>
    <dgm:pt modelId="{7C61D622-C3CB-48A2-9ABD-3420B2810572}" type="sibTrans" cxnId="{13EE6AA8-928C-4401-A780-C2F98A21453F}">
      <dgm:prSet/>
      <dgm:spPr/>
      <dgm:t>
        <a:bodyPr/>
        <a:lstStyle/>
        <a:p>
          <a:endParaRPr lang="pt-PT"/>
        </a:p>
      </dgm:t>
    </dgm:pt>
    <dgm:pt modelId="{03904B4F-4708-4899-816B-47F4939C0FA1}">
      <dgm:prSet phldrT="[Texto]" custT="1"/>
      <dgm:spPr/>
      <dgm:t>
        <a:bodyPr/>
        <a:lstStyle/>
        <a:p>
          <a:r>
            <a:rPr lang="pt-PT" sz="1200" dirty="0" smtClean="0"/>
            <a:t>Incentivos financeiros;</a:t>
          </a:r>
          <a:endParaRPr lang="pt-PT" sz="1200" dirty="0"/>
        </a:p>
      </dgm:t>
    </dgm:pt>
    <dgm:pt modelId="{F6F9C25A-8BE7-473F-BF23-188E6638E9B4}" type="parTrans" cxnId="{6E55E42D-775A-416C-97CE-5EAE0C6662E9}">
      <dgm:prSet/>
      <dgm:spPr/>
      <dgm:t>
        <a:bodyPr/>
        <a:lstStyle/>
        <a:p>
          <a:endParaRPr lang="pt-PT"/>
        </a:p>
      </dgm:t>
    </dgm:pt>
    <dgm:pt modelId="{8DAFA03A-B3C9-4A45-90E5-252B7FDAF0BD}" type="sibTrans" cxnId="{6E55E42D-775A-416C-97CE-5EAE0C6662E9}">
      <dgm:prSet/>
      <dgm:spPr/>
      <dgm:t>
        <a:bodyPr/>
        <a:lstStyle/>
        <a:p>
          <a:endParaRPr lang="pt-PT"/>
        </a:p>
      </dgm:t>
    </dgm:pt>
    <dgm:pt modelId="{173B89B2-5C18-459D-B097-9269628F4FA8}">
      <dgm:prSet phldrT="[Texto]" custT="1"/>
      <dgm:spPr/>
      <dgm:t>
        <a:bodyPr/>
        <a:lstStyle/>
        <a:p>
          <a:r>
            <a:rPr lang="pt-PT" sz="1200" dirty="0" smtClean="0"/>
            <a:t>Centralidade;</a:t>
          </a:r>
          <a:endParaRPr lang="pt-PT" sz="1200" dirty="0"/>
        </a:p>
      </dgm:t>
    </dgm:pt>
    <dgm:pt modelId="{450F3A70-700A-4738-9516-F19D9B448EC9}" type="parTrans" cxnId="{BDA11754-2341-4EA0-A4F4-921F61A96A29}">
      <dgm:prSet/>
      <dgm:spPr/>
      <dgm:t>
        <a:bodyPr/>
        <a:lstStyle/>
        <a:p>
          <a:endParaRPr lang="pt-PT"/>
        </a:p>
      </dgm:t>
    </dgm:pt>
    <dgm:pt modelId="{59564154-D400-45F0-AC34-1D7D5AFD2668}" type="sibTrans" cxnId="{BDA11754-2341-4EA0-A4F4-921F61A96A29}">
      <dgm:prSet/>
      <dgm:spPr/>
      <dgm:t>
        <a:bodyPr/>
        <a:lstStyle/>
        <a:p>
          <a:endParaRPr lang="pt-PT"/>
        </a:p>
      </dgm:t>
    </dgm:pt>
    <dgm:pt modelId="{727B8DA0-E984-4381-B322-BCE9AB55FFC0}">
      <dgm:prSet phldrT="[Texto]" custT="1"/>
      <dgm:spPr/>
      <dgm:t>
        <a:bodyPr/>
        <a:lstStyle/>
        <a:p>
          <a:r>
            <a:rPr lang="pt-PT" sz="1200" dirty="0" smtClean="0"/>
            <a:t>Estabilidade dos membros do grupo;</a:t>
          </a:r>
          <a:endParaRPr lang="pt-PT" sz="1200" dirty="0"/>
        </a:p>
      </dgm:t>
    </dgm:pt>
    <dgm:pt modelId="{18B8BDF6-32D0-4562-B5ED-38D863B82A7F}" type="parTrans" cxnId="{FF147C67-2281-456C-8132-FB1193146266}">
      <dgm:prSet/>
      <dgm:spPr/>
      <dgm:t>
        <a:bodyPr/>
        <a:lstStyle/>
        <a:p>
          <a:endParaRPr lang="pt-PT"/>
        </a:p>
      </dgm:t>
    </dgm:pt>
    <dgm:pt modelId="{51D7DB08-C64D-43A8-912E-F7CF6C7709F0}" type="sibTrans" cxnId="{FF147C67-2281-456C-8132-FB1193146266}">
      <dgm:prSet/>
      <dgm:spPr/>
      <dgm:t>
        <a:bodyPr/>
        <a:lstStyle/>
        <a:p>
          <a:endParaRPr lang="pt-PT"/>
        </a:p>
      </dgm:t>
    </dgm:pt>
    <dgm:pt modelId="{53846CD6-E094-4D79-8F2E-9EF3FCD1D671}">
      <dgm:prSet phldrT="[Texto]" custT="1"/>
      <dgm:spPr/>
      <dgm:t>
        <a:bodyPr/>
        <a:lstStyle/>
        <a:p>
          <a:r>
            <a:rPr lang="pt-PT" sz="1200" u="none" dirty="0" smtClean="0"/>
            <a:t>Falhas na estrutura;</a:t>
          </a:r>
          <a:endParaRPr lang="pt-PT" sz="1200" u="none" dirty="0"/>
        </a:p>
      </dgm:t>
    </dgm:pt>
    <dgm:pt modelId="{CE376418-31A6-479F-B233-39CB65957595}" type="parTrans" cxnId="{340972BD-0B1A-4978-B2BE-26B673699F38}">
      <dgm:prSet/>
      <dgm:spPr/>
      <dgm:t>
        <a:bodyPr/>
        <a:lstStyle/>
        <a:p>
          <a:endParaRPr lang="pt-PT"/>
        </a:p>
      </dgm:t>
    </dgm:pt>
    <dgm:pt modelId="{EA9DD578-BE13-40E1-8E6E-C05A14EDE6AD}" type="sibTrans" cxnId="{340972BD-0B1A-4978-B2BE-26B673699F38}">
      <dgm:prSet/>
      <dgm:spPr/>
      <dgm:t>
        <a:bodyPr/>
        <a:lstStyle/>
        <a:p>
          <a:endParaRPr lang="pt-PT"/>
        </a:p>
      </dgm:t>
    </dgm:pt>
    <dgm:pt modelId="{32F9F174-7B6A-45A1-B7F4-B0F294AC0D97}">
      <dgm:prSet phldrT="[Texto]" custT="1"/>
      <dgm:spPr/>
      <dgm:t>
        <a:bodyPr/>
        <a:lstStyle/>
        <a:p>
          <a:r>
            <a:rPr lang="pt-PT" sz="1200" dirty="0" smtClean="0"/>
            <a:t>Equivalência estrutural</a:t>
          </a:r>
          <a:r>
            <a:rPr lang="pt-PT" sz="1200" u="sng" dirty="0" smtClean="0"/>
            <a:t>;</a:t>
          </a:r>
          <a:endParaRPr lang="pt-PT" sz="1200" u="sng" dirty="0"/>
        </a:p>
      </dgm:t>
    </dgm:pt>
    <dgm:pt modelId="{0B6C1609-CF46-482C-AE4F-C05DA51EEE49}" type="parTrans" cxnId="{DDF2F562-E484-4482-84AC-9C8F1FEB0BA2}">
      <dgm:prSet/>
      <dgm:spPr/>
      <dgm:t>
        <a:bodyPr/>
        <a:lstStyle/>
        <a:p>
          <a:endParaRPr lang="pt-PT"/>
        </a:p>
      </dgm:t>
    </dgm:pt>
    <dgm:pt modelId="{6226A0EF-AE1C-408D-A8EB-E9CE28941CE7}" type="sibTrans" cxnId="{DDF2F562-E484-4482-84AC-9C8F1FEB0BA2}">
      <dgm:prSet/>
      <dgm:spPr/>
      <dgm:t>
        <a:bodyPr/>
        <a:lstStyle/>
        <a:p>
          <a:endParaRPr lang="pt-PT"/>
        </a:p>
      </dgm:t>
    </dgm:pt>
    <dgm:pt modelId="{F66EE4E5-4794-4E3B-8D6E-FB0C683971C0}">
      <dgm:prSet phldrT="[Texto]" custT="1"/>
      <dgm:spPr/>
      <dgm:t>
        <a:bodyPr/>
        <a:lstStyle/>
        <a:p>
          <a:r>
            <a:rPr lang="pt-PT" sz="1200" u="none" noProof="0" dirty="0" smtClean="0"/>
            <a:t>Dependência</a:t>
          </a:r>
          <a:r>
            <a:rPr lang="en-US" sz="1200" u="none" dirty="0" smtClean="0"/>
            <a:t> </a:t>
          </a:r>
          <a:r>
            <a:rPr lang="pt-PT" sz="1200" u="none" noProof="0" dirty="0" smtClean="0"/>
            <a:t>mútua</a:t>
          </a:r>
          <a:r>
            <a:rPr lang="en-US" sz="1200" u="none" dirty="0" smtClean="0"/>
            <a:t>;</a:t>
          </a:r>
          <a:endParaRPr lang="pt-PT" sz="1200" u="none" dirty="0"/>
        </a:p>
      </dgm:t>
    </dgm:pt>
    <dgm:pt modelId="{59295CFD-C85B-4007-AF64-C80FC45D31CB}" type="parTrans" cxnId="{E21BC966-D988-4360-BCD5-07C5F8FB318D}">
      <dgm:prSet/>
      <dgm:spPr/>
      <dgm:t>
        <a:bodyPr/>
        <a:lstStyle/>
        <a:p>
          <a:endParaRPr lang="pt-PT"/>
        </a:p>
      </dgm:t>
    </dgm:pt>
    <dgm:pt modelId="{D476C8CC-F378-446C-836A-7E79A54AD41E}" type="sibTrans" cxnId="{E21BC966-D988-4360-BCD5-07C5F8FB318D}">
      <dgm:prSet/>
      <dgm:spPr/>
      <dgm:t>
        <a:bodyPr/>
        <a:lstStyle/>
        <a:p>
          <a:endParaRPr lang="pt-PT"/>
        </a:p>
      </dgm:t>
    </dgm:pt>
    <dgm:pt modelId="{76C4A539-2433-4D9F-B36E-56808155DABA}">
      <dgm:prSet phldrT="[Texto]" custT="1"/>
      <dgm:spPr/>
      <dgm:t>
        <a:bodyPr/>
        <a:lstStyle/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Governança</a:t>
          </a:r>
        </a:p>
        <a:p>
          <a:r>
            <a:rPr lang="pt-PT" sz="1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(para reduzir o risco relacional)</a:t>
          </a:r>
          <a:endParaRPr lang="pt-PT" sz="18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B5B6CC-0B93-4F35-8DBA-A4BF46EDC99B}" type="sibTrans" cxnId="{916C03D1-BDEC-49B4-B68D-1A13D7432766}">
      <dgm:prSet/>
      <dgm:spPr/>
      <dgm:t>
        <a:bodyPr/>
        <a:lstStyle/>
        <a:p>
          <a:endParaRPr lang="pt-PT"/>
        </a:p>
      </dgm:t>
    </dgm:pt>
    <dgm:pt modelId="{B88CD15E-9B63-4C54-AA82-8DB0F694A719}" type="parTrans" cxnId="{916C03D1-BDEC-49B4-B68D-1A13D7432766}">
      <dgm:prSet/>
      <dgm:spPr/>
      <dgm:t>
        <a:bodyPr/>
        <a:lstStyle/>
        <a:p>
          <a:endParaRPr lang="pt-PT"/>
        </a:p>
      </dgm:t>
    </dgm:pt>
    <dgm:pt modelId="{685362CE-BBD4-46EF-81E6-DC35DD61BD69}">
      <dgm:prSet phldrT="[Texto]" custT="1"/>
      <dgm:spPr/>
      <dgm:t>
        <a:bodyPr/>
        <a:lstStyle/>
        <a:p>
          <a:r>
            <a:rPr lang="pt-PT" sz="1200" u="none" dirty="0" smtClean="0"/>
            <a:t>Intensidade dos laços:  grau e extensão do envolvimento mútuo;</a:t>
          </a:r>
          <a:endParaRPr lang="pt-PT" sz="1200" u="none" dirty="0"/>
        </a:p>
      </dgm:t>
    </dgm:pt>
    <dgm:pt modelId="{1F02EF06-9EA1-4254-BA2A-7B3EBDA5FF73}" type="parTrans" cxnId="{2D3299ED-93A3-4120-B258-D32E04BC7853}">
      <dgm:prSet/>
      <dgm:spPr/>
    </dgm:pt>
    <dgm:pt modelId="{48D38B84-4EF7-43F8-AAFB-7E86BF14F5C1}" type="sibTrans" cxnId="{2D3299ED-93A3-4120-B258-D32E04BC7853}">
      <dgm:prSet/>
      <dgm:spPr/>
    </dgm:pt>
    <dgm:pt modelId="{8DF775F0-1904-4C15-A8D2-71295E571813}">
      <dgm:prSet phldrT="[Texto]" custT="1"/>
      <dgm:spPr/>
      <dgm:t>
        <a:bodyPr/>
        <a:lstStyle/>
        <a:p>
          <a:r>
            <a:rPr lang="pt-PT" sz="1200" u="none" dirty="0" smtClean="0"/>
            <a:t>Frequência de interação;</a:t>
          </a:r>
          <a:endParaRPr lang="pt-PT" sz="1200" u="none" dirty="0"/>
        </a:p>
      </dgm:t>
    </dgm:pt>
    <dgm:pt modelId="{B870A767-A502-4E9B-BB98-E3A33D608B86}" type="parTrans" cxnId="{940F761D-87C4-4C4E-BE9D-D67CCBF5670F}">
      <dgm:prSet/>
      <dgm:spPr/>
    </dgm:pt>
    <dgm:pt modelId="{3273E68B-94D3-4983-A96B-4162BD17E599}" type="sibTrans" cxnId="{940F761D-87C4-4C4E-BE9D-D67CCBF5670F}">
      <dgm:prSet/>
      <dgm:spPr/>
    </dgm:pt>
    <dgm:pt modelId="{C9FB8762-F911-48C7-B0F9-9FA053ACE3DD}">
      <dgm:prSet phldrT="[Texto]" custT="1"/>
      <dgm:spPr/>
      <dgm:t>
        <a:bodyPr/>
        <a:lstStyle/>
        <a:p>
          <a:r>
            <a:rPr lang="pt-PT" sz="1200" u="none" dirty="0" smtClean="0"/>
            <a:t>Abertura à comunicação;</a:t>
          </a:r>
          <a:endParaRPr lang="pt-PT" sz="1200" u="none" dirty="0"/>
        </a:p>
      </dgm:t>
    </dgm:pt>
    <dgm:pt modelId="{67A13C39-3008-4F96-80FE-B70DA578958F}" type="parTrans" cxnId="{E1CD32AA-F82A-44C2-B635-FE4B7FA18A3C}">
      <dgm:prSet/>
      <dgm:spPr/>
    </dgm:pt>
    <dgm:pt modelId="{8A858F61-95A8-41C5-8A27-EF61563A485C}" type="sibTrans" cxnId="{E1CD32AA-F82A-44C2-B635-FE4B7FA18A3C}">
      <dgm:prSet/>
      <dgm:spPr/>
    </dgm:pt>
    <dgm:pt modelId="{7EBDB87E-42CF-4168-B605-9AFC39032A36}">
      <dgm:prSet phldrT="[Texto]" custT="1"/>
      <dgm:spPr/>
      <dgm:t>
        <a:bodyPr/>
        <a:lstStyle/>
        <a:p>
          <a:r>
            <a:rPr lang="pt-PT" sz="1200" u="none" dirty="0" smtClean="0"/>
            <a:t>Duração.</a:t>
          </a:r>
          <a:endParaRPr lang="pt-PT" sz="1200" u="none" dirty="0"/>
        </a:p>
      </dgm:t>
    </dgm:pt>
    <dgm:pt modelId="{1217B0C9-50C4-4639-9677-86DF2AE8FBBE}" type="parTrans" cxnId="{A0D753F3-CD94-4003-AC11-DDD4C5DEF640}">
      <dgm:prSet/>
      <dgm:spPr/>
    </dgm:pt>
    <dgm:pt modelId="{FCAEAE00-7B00-4AA6-A1CF-92B78FC39DB1}" type="sibTrans" cxnId="{A0D753F3-CD94-4003-AC11-DDD4C5DEF640}">
      <dgm:prSet/>
      <dgm:spPr/>
    </dgm:pt>
    <dgm:pt modelId="{C9F5C649-FA42-4593-A360-E96FD2A6ECBE}">
      <dgm:prSet phldrT="[Texto]" custT="1"/>
      <dgm:spPr/>
      <dgm:t>
        <a:bodyPr/>
        <a:lstStyle/>
        <a:p>
          <a:r>
            <a:rPr lang="pt-PT" sz="1200" u="none" dirty="0" smtClean="0"/>
            <a:t>Reputação;</a:t>
          </a:r>
          <a:endParaRPr lang="pt-PT" sz="1200" u="none" dirty="0"/>
        </a:p>
      </dgm:t>
    </dgm:pt>
    <dgm:pt modelId="{8AB00E0E-4AEF-4BF6-ADFC-C9381D926777}" type="parTrans" cxnId="{37FD3BF0-5E13-4F9F-876A-335B5C63DA3F}">
      <dgm:prSet/>
      <dgm:spPr/>
    </dgm:pt>
    <dgm:pt modelId="{0782B4CB-54C9-4B15-91FA-7D92AA328882}" type="sibTrans" cxnId="{37FD3BF0-5E13-4F9F-876A-335B5C63DA3F}">
      <dgm:prSet/>
      <dgm:spPr/>
    </dgm:pt>
    <dgm:pt modelId="{DF4C4EC6-31C3-450B-BF6B-C582B4CCE52E}">
      <dgm:prSet phldrT="[Texto]" custT="1"/>
      <dgm:spPr/>
      <dgm:t>
        <a:bodyPr/>
        <a:lstStyle/>
        <a:p>
          <a:r>
            <a:rPr lang="pt-PT" sz="1200" u="none" dirty="0" smtClean="0"/>
            <a:t>Rede densa;</a:t>
          </a:r>
          <a:endParaRPr lang="pt-PT" sz="1200" u="none" dirty="0"/>
        </a:p>
      </dgm:t>
    </dgm:pt>
    <dgm:pt modelId="{C6475236-07DA-4E74-8736-375BF1C8A1A8}" type="parTrans" cxnId="{4B31702E-C95D-4991-9BCC-5A66A7347106}">
      <dgm:prSet/>
      <dgm:spPr/>
    </dgm:pt>
    <dgm:pt modelId="{F23DB78C-658A-4E28-91A3-0E70F45D2210}" type="sibTrans" cxnId="{4B31702E-C95D-4991-9BCC-5A66A7347106}">
      <dgm:prSet/>
      <dgm:spPr/>
    </dgm:pt>
    <dgm:pt modelId="{6D08C2F1-80BF-43D6-BCC8-B7A89739D7B3}">
      <dgm:prSet phldrT="[Texto]" custT="1"/>
      <dgm:spPr/>
      <dgm:t>
        <a:bodyPr/>
        <a:lstStyle/>
        <a:p>
          <a:r>
            <a:rPr lang="pt-PT" sz="1200" u="none" dirty="0" smtClean="0"/>
            <a:t>Posição da rede: centralidade, abrangência, falhas na estrutura;</a:t>
          </a:r>
          <a:endParaRPr lang="pt-PT" sz="1200" u="none" dirty="0"/>
        </a:p>
      </dgm:t>
    </dgm:pt>
    <dgm:pt modelId="{4BE6AD2E-2359-4469-BF2C-2E676DD10522}" type="parTrans" cxnId="{76C98082-F4D5-40EF-BD0B-C15611D5FB4F}">
      <dgm:prSet/>
      <dgm:spPr/>
    </dgm:pt>
    <dgm:pt modelId="{274AF0BB-9DF8-418A-999A-8E8BCCA385E4}" type="sibTrans" cxnId="{76C98082-F4D5-40EF-BD0B-C15611D5FB4F}">
      <dgm:prSet/>
      <dgm:spPr/>
    </dgm:pt>
    <dgm:pt modelId="{D6C36E69-2CDE-4843-91BB-4DC90D86ABE0}">
      <dgm:prSet phldrT="[Texto]" custT="1"/>
      <dgm:spPr/>
      <dgm:t>
        <a:bodyPr/>
        <a:lstStyle/>
        <a:p>
          <a:r>
            <a:rPr lang="pt-PT" sz="1200" u="none" dirty="0" smtClean="0"/>
            <a:t>Regras comuns do comportamento</a:t>
          </a:r>
          <a:r>
            <a:rPr lang="pt-PT" sz="1200" u="sng" dirty="0" smtClean="0"/>
            <a:t>;</a:t>
          </a:r>
          <a:endParaRPr lang="pt-PT" sz="1200" u="sng" dirty="0"/>
        </a:p>
      </dgm:t>
    </dgm:pt>
    <dgm:pt modelId="{A8B2673C-E912-4011-A199-EAA2AC2F9DA4}" type="parTrans" cxnId="{1E32566E-0148-4150-B2AD-13CB7FC330E5}">
      <dgm:prSet/>
      <dgm:spPr/>
    </dgm:pt>
    <dgm:pt modelId="{9F95C3B6-CCB9-4E76-92A9-B43907BF39BC}" type="sibTrans" cxnId="{1E32566E-0148-4150-B2AD-13CB7FC330E5}">
      <dgm:prSet/>
      <dgm:spPr/>
    </dgm:pt>
    <dgm:pt modelId="{367C5ABA-DD7C-47BC-8E6C-EA5FEE00042A}">
      <dgm:prSet phldrT="[Texto]" custT="1"/>
      <dgm:spPr/>
      <dgm:t>
        <a:bodyPr/>
        <a:lstStyle/>
        <a:p>
          <a:r>
            <a:rPr lang="pt-PT" sz="1200" u="none" dirty="0" smtClean="0"/>
            <a:t>Rotina;</a:t>
          </a:r>
          <a:endParaRPr lang="pt-PT" sz="1200" u="none" dirty="0"/>
        </a:p>
      </dgm:t>
    </dgm:pt>
    <dgm:pt modelId="{D914A7E2-021E-49D4-8867-CE7DC5541065}" type="parTrans" cxnId="{D6F2FAD5-87DC-4CC3-9DDD-CC3E822AF9A1}">
      <dgm:prSet/>
      <dgm:spPr/>
    </dgm:pt>
    <dgm:pt modelId="{57B5B1F2-31DB-41B8-8650-09FC25588D40}" type="sibTrans" cxnId="{D6F2FAD5-87DC-4CC3-9DDD-CC3E822AF9A1}">
      <dgm:prSet/>
      <dgm:spPr/>
    </dgm:pt>
    <dgm:pt modelId="{DC4AE373-0805-4E0A-9229-22DAA96083A1}">
      <dgm:prSet phldrT="[Texto]" custT="1"/>
      <dgm:spPr/>
      <dgm:t>
        <a:bodyPr/>
        <a:lstStyle/>
        <a:p>
          <a:r>
            <a:rPr lang="pt-PT" sz="1200" u="none" dirty="0" smtClean="0"/>
            <a:t>Confiança nas competências;</a:t>
          </a:r>
          <a:endParaRPr lang="pt-PT" sz="1200" u="none" dirty="0"/>
        </a:p>
      </dgm:t>
    </dgm:pt>
    <dgm:pt modelId="{C47BB598-7E4D-4114-B8EF-1CC1D192BCB1}" type="parTrans" cxnId="{468D0E8D-D570-47F7-8FE9-D7D855FDB184}">
      <dgm:prSet/>
      <dgm:spPr/>
    </dgm:pt>
    <dgm:pt modelId="{C70CD47B-ED9D-459B-8E7F-FD3C582C90C2}" type="sibTrans" cxnId="{468D0E8D-D570-47F7-8FE9-D7D855FDB184}">
      <dgm:prSet/>
      <dgm:spPr/>
    </dgm:pt>
    <dgm:pt modelId="{EF5B719F-BA4D-4B21-B6A2-DEE8A97B0E5C}">
      <dgm:prSet phldrT="[Texto]" custT="1"/>
      <dgm:spPr/>
      <dgm:t>
        <a:bodyPr/>
        <a:lstStyle/>
        <a:p>
          <a:r>
            <a:rPr lang="pt-PT" sz="1200" u="none" dirty="0" smtClean="0"/>
            <a:t>Confiança intencional, com base envolvimento, empatia, identificação.</a:t>
          </a:r>
          <a:endParaRPr lang="pt-PT" sz="1200" u="none" dirty="0"/>
        </a:p>
      </dgm:t>
    </dgm:pt>
    <dgm:pt modelId="{59A19010-103D-4D19-9A82-2DB68F8F0EEB}" type="parTrans" cxnId="{5B427276-2A29-4315-87C7-8C548260DDF9}">
      <dgm:prSet/>
      <dgm:spPr/>
    </dgm:pt>
    <dgm:pt modelId="{76D1A928-80B1-4B40-9C9E-7B626D9CFE91}" type="sibTrans" cxnId="{5B427276-2A29-4315-87C7-8C548260DDF9}">
      <dgm:prSet/>
      <dgm:spPr/>
    </dgm:pt>
    <dgm:pt modelId="{0617DC6D-E30A-4FFA-B7DC-5B8046F2407E}" type="pres">
      <dgm:prSet presAssocID="{FBF0510C-34B3-4C6F-9176-D71E6131E6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BCB4C161-0648-4F19-A666-515C2F62B868}" type="pres">
      <dgm:prSet presAssocID="{25DE07B2-DD20-4AF1-94B5-6619CC6254CB}" presName="linNode" presStyleCnt="0"/>
      <dgm:spPr/>
    </dgm:pt>
    <dgm:pt modelId="{0C7E674E-BF20-4612-80DA-57C59B8923E4}" type="pres">
      <dgm:prSet presAssocID="{25DE07B2-DD20-4AF1-94B5-6619CC6254C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650004F-EC8A-4055-9A4B-110D22ABDCCA}" type="pres">
      <dgm:prSet presAssocID="{25DE07B2-DD20-4AF1-94B5-6619CC6254C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605F8BD-5519-4D88-AFD7-B065CC646400}" type="pres">
      <dgm:prSet presAssocID="{46674F35-CD22-47F2-88E1-74D1798571C5}" presName="sp" presStyleCnt="0"/>
      <dgm:spPr/>
    </dgm:pt>
    <dgm:pt modelId="{A1AF36C1-D9DC-4821-AC05-65B6A73DCE8D}" type="pres">
      <dgm:prSet presAssocID="{76C4A539-2433-4D9F-B36E-56808155DABA}" presName="linNode" presStyleCnt="0"/>
      <dgm:spPr/>
    </dgm:pt>
    <dgm:pt modelId="{0AEDBDDA-96A8-4F06-A05A-07EE45209DC0}" type="pres">
      <dgm:prSet presAssocID="{76C4A539-2433-4D9F-B36E-56808155DABA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10BDE33-0B15-43B0-B03B-0DAE9A44D63C}" type="pres">
      <dgm:prSet presAssocID="{76C4A539-2433-4D9F-B36E-56808155DABA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B7657152-BE6A-4EB0-B0DA-620914C8B7D7}" type="presOf" srcId="{D6C36E69-2CDE-4843-91BB-4DC90D86ABE0}" destId="{F10BDE33-0B15-43B0-B03B-0DAE9A44D63C}" srcOrd="0" destOrd="6" presId="urn:microsoft.com/office/officeart/2005/8/layout/vList5"/>
    <dgm:cxn modelId="{7F3AAD6A-0AA1-4B18-81A4-DF999C1FD2CB}" type="presOf" srcId="{6D08C2F1-80BF-43D6-BCC8-B7A89739D7B3}" destId="{F10BDE33-0B15-43B0-B03B-0DAE9A44D63C}" srcOrd="0" destOrd="5" presId="urn:microsoft.com/office/officeart/2005/8/layout/vList5"/>
    <dgm:cxn modelId="{2C1ACE31-7BFF-4E49-AA4A-41991757E2C1}" srcId="{25DE07B2-DD20-4AF1-94B5-6619CC6254CB}" destId="{E5249435-5565-4DE0-9EBC-FE9CF6CEE405}" srcOrd="1" destOrd="0" parTransId="{869E1F5D-6ACD-40AF-B0D7-F55519394590}" sibTransId="{7B93621A-F6E0-421E-AD1B-394FB8A056D2}"/>
    <dgm:cxn modelId="{366DDEA6-879A-4249-A365-76891CF524F0}" type="presOf" srcId="{E5249435-5565-4DE0-9EBC-FE9CF6CEE405}" destId="{E650004F-EC8A-4055-9A4B-110D22ABDCCA}" srcOrd="0" destOrd="1" presId="urn:microsoft.com/office/officeart/2005/8/layout/vList5"/>
    <dgm:cxn modelId="{5B427276-2A29-4315-87C7-8C548260DDF9}" srcId="{76C4A539-2433-4D9F-B36E-56808155DABA}" destId="{EF5B719F-BA4D-4B21-B6A2-DEE8A97B0E5C}" srcOrd="9" destOrd="0" parTransId="{59A19010-103D-4D19-9A82-2DB68F8F0EEB}" sibTransId="{76D1A928-80B1-4B40-9C9E-7B626D9CFE91}"/>
    <dgm:cxn modelId="{E1CD32AA-F82A-44C2-B635-FE4B7FA18A3C}" srcId="{25DE07B2-DD20-4AF1-94B5-6619CC6254CB}" destId="{C9FB8762-F911-48C7-B0F9-9FA053ACE3DD}" srcOrd="8" destOrd="0" parTransId="{67A13C39-3008-4F96-80FE-B70DA578958F}" sibTransId="{8A858F61-95A8-41C5-8A27-EF61563A485C}"/>
    <dgm:cxn modelId="{680E360F-1A7E-4889-98FD-3C67C24C6EC6}" type="presOf" srcId="{7EBDB87E-42CF-4168-B605-9AFC39032A36}" destId="{E650004F-EC8A-4055-9A4B-110D22ABDCCA}" srcOrd="0" destOrd="9" presId="urn:microsoft.com/office/officeart/2005/8/layout/vList5"/>
    <dgm:cxn modelId="{CD66772A-DBAF-4629-B75F-0663E3711E3C}" type="presOf" srcId="{C9F5C649-FA42-4593-A360-E96FD2A6ECBE}" destId="{F10BDE33-0B15-43B0-B03B-0DAE9A44D63C}" srcOrd="0" destOrd="3" presId="urn:microsoft.com/office/officeart/2005/8/layout/vList5"/>
    <dgm:cxn modelId="{FDDE9899-1278-4F12-8275-72FFAA4C02C3}" srcId="{25DE07B2-DD20-4AF1-94B5-6619CC6254CB}" destId="{250E7EB1-6E44-4A15-B93A-0D693C7435AF}" srcOrd="0" destOrd="0" parTransId="{2439C1C5-118A-4113-86A7-C3BCC134F15D}" sibTransId="{DE03F6BC-2D59-4457-A42A-50574CEE9CD0}"/>
    <dgm:cxn modelId="{3BFC087C-A341-4B13-91F1-68F28EC987CD}" type="presOf" srcId="{727B8DA0-E984-4381-B322-BCE9AB55FFC0}" destId="{E650004F-EC8A-4055-9A4B-110D22ABDCCA}" srcOrd="0" destOrd="3" presId="urn:microsoft.com/office/officeart/2005/8/layout/vList5"/>
    <dgm:cxn modelId="{76C98082-F4D5-40EF-BD0B-C15611D5FB4F}" srcId="{76C4A539-2433-4D9F-B36E-56808155DABA}" destId="{6D08C2F1-80BF-43D6-BCC8-B7A89739D7B3}" srcOrd="5" destOrd="0" parTransId="{4BE6AD2E-2359-4469-BF2C-2E676DD10522}" sibTransId="{274AF0BB-9DF8-418A-999A-8E8BCCA385E4}"/>
    <dgm:cxn modelId="{514EA3C1-D4A4-4BA4-B64A-BC1D4FBC41DD}" type="presOf" srcId="{250E7EB1-6E44-4A15-B93A-0D693C7435AF}" destId="{E650004F-EC8A-4055-9A4B-110D22ABDCCA}" srcOrd="0" destOrd="0" presId="urn:microsoft.com/office/officeart/2005/8/layout/vList5"/>
    <dgm:cxn modelId="{4B31702E-C95D-4991-9BCC-5A66A7347106}" srcId="{76C4A539-2433-4D9F-B36E-56808155DABA}" destId="{DF4C4EC6-31C3-450B-BF6B-C582B4CCE52E}" srcOrd="4" destOrd="0" parTransId="{C6475236-07DA-4E74-8736-375BF1C8A1A8}" sibTransId="{F23DB78C-658A-4E28-91A3-0E70F45D2210}"/>
    <dgm:cxn modelId="{C3F40994-09B8-42CD-BF07-10A884739B5E}" type="presOf" srcId="{367C5ABA-DD7C-47BC-8E6C-EA5FEE00042A}" destId="{F10BDE33-0B15-43B0-B03B-0DAE9A44D63C}" srcOrd="0" destOrd="7" presId="urn:microsoft.com/office/officeart/2005/8/layout/vList5"/>
    <dgm:cxn modelId="{DDF2F562-E484-4482-84AC-9C8F1FEB0BA2}" srcId="{25DE07B2-DD20-4AF1-94B5-6619CC6254CB}" destId="{32F9F174-7B6A-45A1-B7F4-B0F294AC0D97}" srcOrd="5" destOrd="0" parTransId="{0B6C1609-CF46-482C-AE4F-C05DA51EEE49}" sibTransId="{6226A0EF-AE1C-408D-A8EB-E9CE28941CE7}"/>
    <dgm:cxn modelId="{D5FAB1BE-28A8-4D79-A4FC-F4DE8324D85E}" type="presOf" srcId="{8DF775F0-1904-4C15-A8D2-71295E571813}" destId="{E650004F-EC8A-4055-9A4B-110D22ABDCCA}" srcOrd="0" destOrd="7" presId="urn:microsoft.com/office/officeart/2005/8/layout/vList5"/>
    <dgm:cxn modelId="{C85CB058-62AA-4736-B4B4-4643C9A44EAD}" srcId="{FBF0510C-34B3-4C6F-9176-D71E6131E696}" destId="{25DE07B2-DD20-4AF1-94B5-6619CC6254CB}" srcOrd="0" destOrd="0" parTransId="{63770AAF-A73F-419E-8679-549C7C83C990}" sibTransId="{46674F35-CD22-47F2-88E1-74D1798571C5}"/>
    <dgm:cxn modelId="{2D3299ED-93A3-4120-B258-D32E04BC7853}" srcId="{25DE07B2-DD20-4AF1-94B5-6619CC6254CB}" destId="{685362CE-BBD4-46EF-81E6-DC35DD61BD69}" srcOrd="6" destOrd="0" parTransId="{1F02EF06-9EA1-4254-BA2A-7B3EBDA5FF73}" sibTransId="{48D38B84-4EF7-43F8-AAFB-7E86BF14F5C1}"/>
    <dgm:cxn modelId="{6E55E42D-775A-416C-97CE-5EAE0C6662E9}" srcId="{76C4A539-2433-4D9F-B36E-56808155DABA}" destId="{03904B4F-4708-4899-816B-47F4939C0FA1}" srcOrd="1" destOrd="0" parTransId="{F6F9C25A-8BE7-473F-BF23-188E6638E9B4}" sibTransId="{8DAFA03A-B3C9-4A45-90E5-252B7FDAF0BD}"/>
    <dgm:cxn modelId="{F7935561-0D76-444C-95D4-031E64CF2177}" type="presOf" srcId="{76C4A539-2433-4D9F-B36E-56808155DABA}" destId="{0AEDBDDA-96A8-4F06-A05A-07EE45209DC0}" srcOrd="0" destOrd="0" presId="urn:microsoft.com/office/officeart/2005/8/layout/vList5"/>
    <dgm:cxn modelId="{468D0E8D-D570-47F7-8FE9-D7D855FDB184}" srcId="{76C4A539-2433-4D9F-B36E-56808155DABA}" destId="{DC4AE373-0805-4E0A-9229-22DAA96083A1}" srcOrd="8" destOrd="0" parTransId="{C47BB598-7E4D-4114-B8EF-1CC1D192BCB1}" sibTransId="{C70CD47B-ED9D-459B-8E7F-FD3C582C90C2}"/>
    <dgm:cxn modelId="{7389BEF6-9343-48E5-AEF8-2772472F8981}" type="presOf" srcId="{25DE07B2-DD20-4AF1-94B5-6619CC6254CB}" destId="{0C7E674E-BF20-4612-80DA-57C59B8923E4}" srcOrd="0" destOrd="0" presId="urn:microsoft.com/office/officeart/2005/8/layout/vList5"/>
    <dgm:cxn modelId="{13EE6AA8-928C-4401-A780-C2F98A21453F}" srcId="{76C4A539-2433-4D9F-B36E-56808155DABA}" destId="{B70068E4-E3D9-4725-BCE4-F9B6BD95CD5B}" srcOrd="0" destOrd="0" parTransId="{31905B9F-0B26-46A6-B98E-05CCF853C868}" sibTransId="{7C61D622-C3CB-48A2-9ABD-3420B2810572}"/>
    <dgm:cxn modelId="{848B6616-D089-4D44-A4AF-28F02D3F03CF}" type="presOf" srcId="{EF5B719F-BA4D-4B21-B6A2-DEE8A97B0E5C}" destId="{F10BDE33-0B15-43B0-B03B-0DAE9A44D63C}" srcOrd="0" destOrd="9" presId="urn:microsoft.com/office/officeart/2005/8/layout/vList5"/>
    <dgm:cxn modelId="{FF147C67-2281-456C-8132-FB1193146266}" srcId="{25DE07B2-DD20-4AF1-94B5-6619CC6254CB}" destId="{727B8DA0-E984-4381-B322-BCE9AB55FFC0}" srcOrd="3" destOrd="0" parTransId="{18B8BDF6-32D0-4562-B5ED-38D863B82A7F}" sibTransId="{51D7DB08-C64D-43A8-912E-F7CF6C7709F0}"/>
    <dgm:cxn modelId="{E3DDF350-33BC-4DAC-8F08-1F3D01D99887}" type="presOf" srcId="{C9FB8762-F911-48C7-B0F9-9FA053ACE3DD}" destId="{E650004F-EC8A-4055-9A4B-110D22ABDCCA}" srcOrd="0" destOrd="8" presId="urn:microsoft.com/office/officeart/2005/8/layout/vList5"/>
    <dgm:cxn modelId="{340972BD-0B1A-4978-B2BE-26B673699F38}" srcId="{25DE07B2-DD20-4AF1-94B5-6619CC6254CB}" destId="{53846CD6-E094-4D79-8F2E-9EF3FCD1D671}" srcOrd="4" destOrd="0" parTransId="{CE376418-31A6-479F-B233-39CB65957595}" sibTransId="{EA9DD578-BE13-40E1-8E6E-C05A14EDE6AD}"/>
    <dgm:cxn modelId="{916C03D1-BDEC-49B4-B68D-1A13D7432766}" srcId="{FBF0510C-34B3-4C6F-9176-D71E6131E696}" destId="{76C4A539-2433-4D9F-B36E-56808155DABA}" srcOrd="1" destOrd="0" parTransId="{B88CD15E-9B63-4C54-AA82-8DB0F694A719}" sibTransId="{74B5B6CC-0B93-4F35-8DBA-A4BF46EDC99B}"/>
    <dgm:cxn modelId="{8B741E65-73BF-4287-9B5E-CE318B0E173C}" type="presOf" srcId="{B70068E4-E3D9-4725-BCE4-F9B6BD95CD5B}" destId="{F10BDE33-0B15-43B0-B03B-0DAE9A44D63C}" srcOrd="0" destOrd="0" presId="urn:microsoft.com/office/officeart/2005/8/layout/vList5"/>
    <dgm:cxn modelId="{A0D753F3-CD94-4003-AC11-DDD4C5DEF640}" srcId="{25DE07B2-DD20-4AF1-94B5-6619CC6254CB}" destId="{7EBDB87E-42CF-4168-B605-9AFC39032A36}" srcOrd="9" destOrd="0" parTransId="{1217B0C9-50C4-4639-9677-86DF2AE8FBBE}" sibTransId="{FCAEAE00-7B00-4AA6-A1CF-92B78FC39DB1}"/>
    <dgm:cxn modelId="{98854F44-7B27-4CCD-BE70-7D9B1902E5B6}" type="presOf" srcId="{DF4C4EC6-31C3-450B-BF6B-C582B4CCE52E}" destId="{F10BDE33-0B15-43B0-B03B-0DAE9A44D63C}" srcOrd="0" destOrd="4" presId="urn:microsoft.com/office/officeart/2005/8/layout/vList5"/>
    <dgm:cxn modelId="{1BC080DA-25E6-4970-B94A-48152BA3AB11}" type="presOf" srcId="{DC4AE373-0805-4E0A-9229-22DAA96083A1}" destId="{F10BDE33-0B15-43B0-B03B-0DAE9A44D63C}" srcOrd="0" destOrd="8" presId="urn:microsoft.com/office/officeart/2005/8/layout/vList5"/>
    <dgm:cxn modelId="{1E32566E-0148-4150-B2AD-13CB7FC330E5}" srcId="{76C4A539-2433-4D9F-B36E-56808155DABA}" destId="{D6C36E69-2CDE-4843-91BB-4DC90D86ABE0}" srcOrd="6" destOrd="0" parTransId="{A8B2673C-E912-4011-A199-EAA2AC2F9DA4}" sibTransId="{9F95C3B6-CCB9-4E76-92A9-B43907BF39BC}"/>
    <dgm:cxn modelId="{CF45CF79-CADA-4B88-B7B7-A0A21261B287}" type="presOf" srcId="{173B89B2-5C18-459D-B097-9269628F4FA8}" destId="{E650004F-EC8A-4055-9A4B-110D22ABDCCA}" srcOrd="0" destOrd="2" presId="urn:microsoft.com/office/officeart/2005/8/layout/vList5"/>
    <dgm:cxn modelId="{974ACAB6-A8E0-4D78-AC8E-08B41F5C051C}" type="presOf" srcId="{03904B4F-4708-4899-816B-47F4939C0FA1}" destId="{F10BDE33-0B15-43B0-B03B-0DAE9A44D63C}" srcOrd="0" destOrd="1" presId="urn:microsoft.com/office/officeart/2005/8/layout/vList5"/>
    <dgm:cxn modelId="{BDA11754-2341-4EA0-A4F4-921F61A96A29}" srcId="{25DE07B2-DD20-4AF1-94B5-6619CC6254CB}" destId="{173B89B2-5C18-459D-B097-9269628F4FA8}" srcOrd="2" destOrd="0" parTransId="{450F3A70-700A-4738-9516-F19D9B448EC9}" sibTransId="{59564154-D400-45F0-AC34-1D7D5AFD2668}"/>
    <dgm:cxn modelId="{1E4B19BB-B922-43C5-AAC7-6FB2DB699B3F}" type="presOf" srcId="{685362CE-BBD4-46EF-81E6-DC35DD61BD69}" destId="{E650004F-EC8A-4055-9A4B-110D22ABDCCA}" srcOrd="0" destOrd="6" presId="urn:microsoft.com/office/officeart/2005/8/layout/vList5"/>
    <dgm:cxn modelId="{9B7F8F1D-80A5-482D-9469-C91330BF5841}" type="presOf" srcId="{F66EE4E5-4794-4E3B-8D6E-FB0C683971C0}" destId="{F10BDE33-0B15-43B0-B03B-0DAE9A44D63C}" srcOrd="0" destOrd="2" presId="urn:microsoft.com/office/officeart/2005/8/layout/vList5"/>
    <dgm:cxn modelId="{37FD3BF0-5E13-4F9F-876A-335B5C63DA3F}" srcId="{76C4A539-2433-4D9F-B36E-56808155DABA}" destId="{C9F5C649-FA42-4593-A360-E96FD2A6ECBE}" srcOrd="3" destOrd="0" parTransId="{8AB00E0E-4AEF-4BF6-ADFC-C9381D926777}" sibTransId="{0782B4CB-54C9-4B15-91FA-7D92AA328882}"/>
    <dgm:cxn modelId="{D348FBD3-2A19-4D9E-B61F-4446248FDBB5}" type="presOf" srcId="{32F9F174-7B6A-45A1-B7F4-B0F294AC0D97}" destId="{E650004F-EC8A-4055-9A4B-110D22ABDCCA}" srcOrd="0" destOrd="5" presId="urn:microsoft.com/office/officeart/2005/8/layout/vList5"/>
    <dgm:cxn modelId="{E7391850-750A-42EB-B915-A508AD82EFD6}" type="presOf" srcId="{53846CD6-E094-4D79-8F2E-9EF3FCD1D671}" destId="{E650004F-EC8A-4055-9A4B-110D22ABDCCA}" srcOrd="0" destOrd="4" presId="urn:microsoft.com/office/officeart/2005/8/layout/vList5"/>
    <dgm:cxn modelId="{EB192595-F013-4DDD-939D-0E3776B19798}" type="presOf" srcId="{FBF0510C-34B3-4C6F-9176-D71E6131E696}" destId="{0617DC6D-E30A-4FFA-B7DC-5B8046F2407E}" srcOrd="0" destOrd="0" presId="urn:microsoft.com/office/officeart/2005/8/layout/vList5"/>
    <dgm:cxn modelId="{D6F2FAD5-87DC-4CC3-9DDD-CC3E822AF9A1}" srcId="{76C4A539-2433-4D9F-B36E-56808155DABA}" destId="{367C5ABA-DD7C-47BC-8E6C-EA5FEE00042A}" srcOrd="7" destOrd="0" parTransId="{D914A7E2-021E-49D4-8867-CE7DC5541065}" sibTransId="{57B5B1F2-31DB-41B8-8650-09FC25588D40}"/>
    <dgm:cxn modelId="{E21BC966-D988-4360-BCD5-07C5F8FB318D}" srcId="{76C4A539-2433-4D9F-B36E-56808155DABA}" destId="{F66EE4E5-4794-4E3B-8D6E-FB0C683971C0}" srcOrd="2" destOrd="0" parTransId="{59295CFD-C85B-4007-AF64-C80FC45D31CB}" sibTransId="{D476C8CC-F378-446C-836A-7E79A54AD41E}"/>
    <dgm:cxn modelId="{940F761D-87C4-4C4E-BE9D-D67CCBF5670F}" srcId="{25DE07B2-DD20-4AF1-94B5-6619CC6254CB}" destId="{8DF775F0-1904-4C15-A8D2-71295E571813}" srcOrd="7" destOrd="0" parTransId="{B870A767-A502-4E9B-BB98-E3A33D608B86}" sibTransId="{3273E68B-94D3-4983-A96B-4162BD17E599}"/>
    <dgm:cxn modelId="{210D8A25-11EF-4EB0-ACF9-7F1052EB9B25}" type="presParOf" srcId="{0617DC6D-E30A-4FFA-B7DC-5B8046F2407E}" destId="{BCB4C161-0648-4F19-A666-515C2F62B868}" srcOrd="0" destOrd="0" presId="urn:microsoft.com/office/officeart/2005/8/layout/vList5"/>
    <dgm:cxn modelId="{DB7C20C7-0F13-452F-8635-AE9ADF48EFDE}" type="presParOf" srcId="{BCB4C161-0648-4F19-A666-515C2F62B868}" destId="{0C7E674E-BF20-4612-80DA-57C59B8923E4}" srcOrd="0" destOrd="0" presId="urn:microsoft.com/office/officeart/2005/8/layout/vList5"/>
    <dgm:cxn modelId="{68665E12-C3A1-4C08-9433-9DD88A6F9AD0}" type="presParOf" srcId="{BCB4C161-0648-4F19-A666-515C2F62B868}" destId="{E650004F-EC8A-4055-9A4B-110D22ABDCCA}" srcOrd="1" destOrd="0" presId="urn:microsoft.com/office/officeart/2005/8/layout/vList5"/>
    <dgm:cxn modelId="{64D6A0D9-D827-4F5C-95FB-CD2D2227A882}" type="presParOf" srcId="{0617DC6D-E30A-4FFA-B7DC-5B8046F2407E}" destId="{A605F8BD-5519-4D88-AFD7-B065CC646400}" srcOrd="1" destOrd="0" presId="urn:microsoft.com/office/officeart/2005/8/layout/vList5"/>
    <dgm:cxn modelId="{3067F9E0-6D3C-47D6-AE7D-84B4FCF483FA}" type="presParOf" srcId="{0617DC6D-E30A-4FFA-B7DC-5B8046F2407E}" destId="{A1AF36C1-D9DC-4821-AC05-65B6A73DCE8D}" srcOrd="2" destOrd="0" presId="urn:microsoft.com/office/officeart/2005/8/layout/vList5"/>
    <dgm:cxn modelId="{0838EAF8-26C6-4BF4-ABFC-AD6224C311CF}" type="presParOf" srcId="{A1AF36C1-D9DC-4821-AC05-65B6A73DCE8D}" destId="{0AEDBDDA-96A8-4F06-A05A-07EE45209DC0}" srcOrd="0" destOrd="0" presId="urn:microsoft.com/office/officeart/2005/8/layout/vList5"/>
    <dgm:cxn modelId="{4250F184-45D6-4F1A-8CC8-C240CAABC018}" type="presParOf" srcId="{A1AF36C1-D9DC-4821-AC05-65B6A73DCE8D}" destId="{F10BDE33-0B15-43B0-B03B-0DAE9A44D63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2FB62E-0851-4917-983C-D10EF166F15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BCDA9E9-7CA3-4CBC-91AA-990AC36A9786}">
      <dgm:prSet phldrT="[Texto]" custT="1"/>
      <dgm:spPr/>
      <dgm:t>
        <a:bodyPr/>
        <a:lstStyle/>
        <a:p>
          <a:r>
            <a:rPr lang="pt-PT" sz="2000" dirty="0" smtClean="0"/>
            <a:t>Comunidades de Práticas</a:t>
          </a:r>
          <a:endParaRPr lang="pt-PT" sz="2000" dirty="0"/>
        </a:p>
      </dgm:t>
    </dgm:pt>
    <dgm:pt modelId="{73CC0532-2B66-48A0-B9E7-E2AB16A0FCB8}" type="parTrans" cxnId="{1A475EBB-85B9-4D7D-A77A-2D9FB19B2867}">
      <dgm:prSet/>
      <dgm:spPr/>
      <dgm:t>
        <a:bodyPr/>
        <a:lstStyle/>
        <a:p>
          <a:endParaRPr lang="pt-PT"/>
        </a:p>
      </dgm:t>
    </dgm:pt>
    <dgm:pt modelId="{A27C5DFB-6832-41BF-ACF0-6F4AE54D3B2E}" type="sibTrans" cxnId="{1A475EBB-85B9-4D7D-A77A-2D9FB19B2867}">
      <dgm:prSet/>
      <dgm:spPr/>
      <dgm:t>
        <a:bodyPr/>
        <a:lstStyle/>
        <a:p>
          <a:endParaRPr lang="pt-PT"/>
        </a:p>
      </dgm:t>
    </dgm:pt>
    <dgm:pt modelId="{1D201D3C-4C7B-410E-B95C-65B1E8009037}">
      <dgm:prSet phldrT="[Texto]" custT="1"/>
      <dgm:spPr/>
      <dgm:t>
        <a:bodyPr/>
        <a:lstStyle/>
        <a:p>
          <a:pPr algn="ctr"/>
          <a:endParaRPr lang="pt-PT" sz="1400" b="1" u="sng" dirty="0" smtClean="0"/>
        </a:p>
        <a:p>
          <a:pPr algn="ctr"/>
          <a:r>
            <a:rPr lang="pt-PT" sz="1400" b="1" u="sng" dirty="0" smtClean="0">
              <a:solidFill>
                <a:schemeClr val="tx1"/>
              </a:solidFill>
            </a:rPr>
            <a:t>Conhecimento e  Aprendizagem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Conteúdo: </a:t>
          </a:r>
          <a:r>
            <a:rPr lang="pt-PT" sz="1100" b="0" u="none" dirty="0" smtClean="0">
              <a:solidFill>
                <a:schemeClr val="tx1"/>
              </a:solidFill>
            </a:rPr>
            <a:t>operações de projetos, produtos ou melhoria dos processos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Distância: </a:t>
          </a:r>
          <a:r>
            <a:rPr lang="pt-PT" sz="1100" b="0" u="none" dirty="0" smtClean="0">
              <a:solidFill>
                <a:schemeClr val="tx1"/>
              </a:solidFill>
            </a:rPr>
            <a:t>limitada, elevada capacidade de  absorção, partilha de crenças e normas, comunicação eficiente e códigos específicos do grupo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Forma: </a:t>
          </a:r>
          <a:r>
            <a:rPr lang="pt-PT" sz="1100" b="0" u="none" dirty="0" smtClean="0">
              <a:solidFill>
                <a:schemeClr val="tx1"/>
              </a:solidFill>
            </a:rPr>
            <a:t>conhecimento tácito, contexto- conhecimento específico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Nível: </a:t>
          </a:r>
          <a:r>
            <a:rPr lang="pt-PT" sz="1100" b="0" u="none" dirty="0" smtClean="0">
              <a:solidFill>
                <a:schemeClr val="tx1"/>
              </a:solidFill>
            </a:rPr>
            <a:t>coletivo, para resolução de problemas, partilha de tarefas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Propósito: </a:t>
          </a:r>
          <a:r>
            <a:rPr lang="pt-PT" sz="1100" b="0" u="none" dirty="0" smtClean="0">
              <a:solidFill>
                <a:schemeClr val="tx1"/>
              </a:solidFill>
            </a:rPr>
            <a:t>conhecimento específico, incorporado em contextos de aplicação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Profundidade: </a:t>
          </a:r>
          <a:r>
            <a:rPr lang="pt-PT" sz="1100" b="0" u="none" dirty="0" smtClean="0">
              <a:solidFill>
                <a:schemeClr val="tx1"/>
              </a:solidFill>
            </a:rPr>
            <a:t>ênfase na </a:t>
          </a:r>
          <a:r>
            <a:rPr lang="pt-PT" sz="1100" b="0" i="1" u="none" dirty="0" err="1" smtClean="0">
              <a:solidFill>
                <a:schemeClr val="tx1"/>
              </a:solidFill>
            </a:rPr>
            <a:t>exploitation</a:t>
          </a:r>
          <a:r>
            <a:rPr lang="pt-PT" sz="1100" b="0" u="none" dirty="0" smtClean="0">
              <a:solidFill>
                <a:schemeClr val="tx1"/>
              </a:solidFill>
            </a:rPr>
            <a:t>, possivelmente como uma base para a </a:t>
          </a:r>
          <a:r>
            <a:rPr lang="pt-PT" sz="1100" b="0" i="1" u="none" dirty="0" err="1" smtClean="0">
              <a:solidFill>
                <a:schemeClr val="tx1"/>
              </a:solidFill>
            </a:rPr>
            <a:t>exploration</a:t>
          </a:r>
          <a:r>
            <a:rPr lang="pt-PT" sz="1100" b="0" u="none" dirty="0" smtClean="0">
              <a:solidFill>
                <a:schemeClr val="tx1"/>
              </a:solidFill>
            </a:rPr>
            <a:t>. </a:t>
          </a:r>
        </a:p>
        <a:p>
          <a:pPr algn="ctr"/>
          <a:endParaRPr lang="pt-PT" sz="1400" b="1" u="none" dirty="0"/>
        </a:p>
      </dgm:t>
    </dgm:pt>
    <dgm:pt modelId="{E2ED2FB2-D39A-4A07-9848-9B531E549CB9}" type="parTrans" cxnId="{28044566-4CE0-41C2-89D7-B40DA2C35B8F}">
      <dgm:prSet/>
      <dgm:spPr/>
      <dgm:t>
        <a:bodyPr/>
        <a:lstStyle/>
        <a:p>
          <a:endParaRPr lang="pt-PT"/>
        </a:p>
      </dgm:t>
    </dgm:pt>
    <dgm:pt modelId="{C0FB6CA0-397D-4585-862E-CC132562F65C}" type="sibTrans" cxnId="{28044566-4CE0-41C2-89D7-B40DA2C35B8F}">
      <dgm:prSet/>
      <dgm:spPr/>
      <dgm:t>
        <a:bodyPr/>
        <a:lstStyle/>
        <a:p>
          <a:endParaRPr lang="pt-PT"/>
        </a:p>
      </dgm:t>
    </dgm:pt>
    <dgm:pt modelId="{574D4631-D63C-4388-A1A5-134AD8867D4B}">
      <dgm:prSet phldrT="[Texto]" custT="1"/>
      <dgm:spPr/>
      <dgm:t>
        <a:bodyPr/>
        <a:lstStyle/>
        <a:p>
          <a:pPr algn="ctr"/>
          <a:r>
            <a:rPr lang="pt-PT" sz="1400" b="1" u="sng" dirty="0" smtClean="0">
              <a:solidFill>
                <a:schemeClr val="tx1"/>
              </a:solidFill>
            </a:rPr>
            <a:t>Potencial Risco Relacional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Risco psicológico: </a:t>
          </a:r>
          <a:r>
            <a:rPr lang="pt-PT" sz="1100" b="0" u="none" dirty="0" smtClean="0">
              <a:solidFill>
                <a:schemeClr val="tx1"/>
              </a:solidFill>
            </a:rPr>
            <a:t>elevado, devido à abertura necessária para uma colaboração intensiva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Carreira e Risco </a:t>
          </a:r>
          <a:r>
            <a:rPr lang="pt-PT" sz="1100" b="1" i="1" u="none" dirty="0" err="1" smtClean="0">
              <a:solidFill>
                <a:schemeClr val="tx1"/>
              </a:solidFill>
            </a:rPr>
            <a:t>Spillover</a:t>
          </a:r>
          <a:r>
            <a:rPr lang="pt-PT" sz="1100" b="1" i="1" u="none" dirty="0" smtClean="0">
              <a:solidFill>
                <a:schemeClr val="tx1"/>
              </a:solidFill>
            </a:rPr>
            <a:t>:</a:t>
          </a:r>
          <a:r>
            <a:rPr lang="pt-PT" sz="1100" b="0" i="0" u="none" dirty="0" smtClean="0">
              <a:solidFill>
                <a:schemeClr val="tx1"/>
              </a:solidFill>
            </a:rPr>
            <a:t> elevado devido a laços intensivos e frequentes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Risco </a:t>
          </a:r>
          <a:r>
            <a:rPr lang="pt-PT" sz="1100" b="1" i="1" u="none" dirty="0" err="1" smtClean="0">
              <a:solidFill>
                <a:schemeClr val="tx1"/>
              </a:solidFill>
            </a:rPr>
            <a:t>Lock</a:t>
          </a:r>
          <a:r>
            <a:rPr lang="pt-PT" sz="1100" b="1" i="1" u="none" dirty="0" smtClean="0">
              <a:solidFill>
                <a:schemeClr val="tx1"/>
              </a:solidFill>
            </a:rPr>
            <a:t>-in</a:t>
          </a:r>
          <a:r>
            <a:rPr lang="pt-PT" sz="1100" b="1" u="none" dirty="0" smtClean="0">
              <a:solidFill>
                <a:schemeClr val="tx1"/>
              </a:solidFill>
            </a:rPr>
            <a:t>: </a:t>
          </a:r>
          <a:r>
            <a:rPr lang="pt-PT" sz="1100" b="0" u="none" dirty="0" smtClean="0">
              <a:solidFill>
                <a:schemeClr val="tx1"/>
              </a:solidFill>
            </a:rPr>
            <a:t>elevado devido à relação ou grupos específicos que investem na compreensão e construção de uma confiança personalizada</a:t>
          </a:r>
          <a:endParaRPr lang="pt-PT" sz="1100" b="1" u="none" dirty="0">
            <a:solidFill>
              <a:schemeClr val="tx1"/>
            </a:solidFill>
          </a:endParaRPr>
        </a:p>
      </dgm:t>
    </dgm:pt>
    <dgm:pt modelId="{1747FDB4-F6FC-4E44-9714-534FC7E48309}" type="parTrans" cxnId="{FF1AC6EE-3D73-451D-A84F-D51987943CB8}">
      <dgm:prSet/>
      <dgm:spPr/>
      <dgm:t>
        <a:bodyPr/>
        <a:lstStyle/>
        <a:p>
          <a:endParaRPr lang="pt-PT"/>
        </a:p>
      </dgm:t>
    </dgm:pt>
    <dgm:pt modelId="{471BC435-D6C8-406C-A017-5DA8790DB9B3}" type="sibTrans" cxnId="{FF1AC6EE-3D73-451D-A84F-D51987943CB8}">
      <dgm:prSet/>
      <dgm:spPr/>
      <dgm:t>
        <a:bodyPr/>
        <a:lstStyle/>
        <a:p>
          <a:endParaRPr lang="pt-PT"/>
        </a:p>
      </dgm:t>
    </dgm:pt>
    <dgm:pt modelId="{1EC7FF05-31AE-4F01-AFEC-3C7F5C5F38AD}">
      <dgm:prSet phldrT="[Texto]" custT="1"/>
      <dgm:spPr/>
      <dgm:t>
        <a:bodyPr/>
        <a:lstStyle/>
        <a:p>
          <a:pPr algn="ctr"/>
          <a:r>
            <a:rPr lang="pt-PT" sz="1400" b="1" u="sng" dirty="0" smtClean="0">
              <a:solidFill>
                <a:schemeClr val="tx1"/>
              </a:solidFill>
            </a:rPr>
            <a:t>Estrutura e Tipo de laços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Densidade: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Encerramento: </a:t>
          </a:r>
          <a:r>
            <a:rPr lang="pt-PT" sz="1100" b="0" u="none" dirty="0" smtClean="0">
              <a:solidFill>
                <a:schemeClr val="tx1"/>
              </a:solidFill>
            </a:rPr>
            <a:t>elevado, relações muito exclusivas, barreiras à entrada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Centralidade: </a:t>
          </a:r>
          <a:r>
            <a:rPr lang="pt-PT" sz="1100" b="0" u="none" dirty="0" smtClean="0">
              <a:solidFill>
                <a:schemeClr val="tx1"/>
              </a:solidFill>
            </a:rPr>
            <a:t>baixa, com pouca hierarquia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Estabilidade/volatilidade dos membros dos grupos:</a:t>
          </a:r>
          <a:r>
            <a:rPr lang="pt-PT" sz="1100" b="0" u="none" dirty="0" smtClean="0">
              <a:solidFill>
                <a:schemeClr val="tx1"/>
              </a:solidFill>
            </a:rPr>
            <a:t> bastante estáveis, mas com algumas saídas e entradas de especialistas de confiança através de uma participação legítima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Buracos estruturais: </a:t>
          </a:r>
          <a:r>
            <a:rPr lang="pt-PT" sz="1100" b="0" u="none" dirty="0" smtClean="0">
              <a:solidFill>
                <a:schemeClr val="tx1"/>
              </a:solidFill>
            </a:rPr>
            <a:t>baixo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Equivalência estrutural: </a:t>
          </a:r>
          <a:r>
            <a:rPr lang="pt-PT" sz="1100" b="0" u="none" dirty="0" smtClean="0">
              <a:solidFill>
                <a:schemeClr val="tx1"/>
              </a:solidFill>
            </a:rPr>
            <a:t>baixa, competências complementares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Intensidade dos laços: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Frequência de interação: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Abertura à comunicação: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Duração dos membros:</a:t>
          </a:r>
          <a:r>
            <a:rPr lang="pt-PT" sz="1100" b="0" u="none" dirty="0" smtClean="0">
              <a:solidFill>
                <a:schemeClr val="tx1"/>
              </a:solidFill>
            </a:rPr>
            <a:t> mais ou menos durável, permanente</a:t>
          </a:r>
          <a:endParaRPr lang="pt-PT" sz="1100" b="1" u="none" dirty="0" smtClean="0">
            <a:solidFill>
              <a:schemeClr val="tx1"/>
            </a:solidFill>
          </a:endParaRPr>
        </a:p>
        <a:p>
          <a:pPr algn="ctr"/>
          <a:endParaRPr lang="pt-PT" sz="1200" b="0" u="none" dirty="0"/>
        </a:p>
      </dgm:t>
    </dgm:pt>
    <dgm:pt modelId="{213C7830-9CBD-4A17-BE28-581D8B1326C3}" type="parTrans" cxnId="{DE769F85-CD2A-4B44-9685-EEC7694A708A}">
      <dgm:prSet/>
      <dgm:spPr/>
      <dgm:t>
        <a:bodyPr/>
        <a:lstStyle/>
        <a:p>
          <a:endParaRPr lang="pt-PT"/>
        </a:p>
      </dgm:t>
    </dgm:pt>
    <dgm:pt modelId="{7BB08E53-E5C6-49FE-BDCD-54F6BEC085BE}" type="sibTrans" cxnId="{DE769F85-CD2A-4B44-9685-EEC7694A708A}">
      <dgm:prSet/>
      <dgm:spPr/>
      <dgm:t>
        <a:bodyPr/>
        <a:lstStyle/>
        <a:p>
          <a:endParaRPr lang="pt-PT"/>
        </a:p>
      </dgm:t>
    </dgm:pt>
    <dgm:pt modelId="{FD52FA55-41AB-4AD0-8D5F-A68453D5DF73}">
      <dgm:prSet phldrT="[Texto]" custT="1"/>
      <dgm:spPr/>
      <dgm:t>
        <a:bodyPr/>
        <a:lstStyle/>
        <a:p>
          <a:pPr algn="ctr"/>
          <a:r>
            <a:rPr lang="pt-PT" sz="1400" b="1" u="sng" dirty="0" smtClean="0">
              <a:solidFill>
                <a:schemeClr val="tx1"/>
              </a:solidFill>
            </a:rPr>
            <a:t>Governança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Hierarquia: </a:t>
          </a:r>
          <a:r>
            <a:rPr lang="pt-PT" sz="1100" b="0" u="none" dirty="0" smtClean="0">
              <a:solidFill>
                <a:schemeClr val="tx1"/>
              </a:solidFill>
            </a:rPr>
            <a:t>nenhuma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Incentivos financeiros:</a:t>
          </a:r>
          <a:r>
            <a:rPr lang="pt-PT" sz="1100" b="0" u="none" dirty="0" smtClean="0">
              <a:solidFill>
                <a:schemeClr val="tx1"/>
              </a:solidFill>
            </a:rPr>
            <a:t> nenhum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Dependência mútua:</a:t>
          </a:r>
          <a:r>
            <a:rPr lang="pt-PT" sz="1100" b="0" u="none" dirty="0" smtClean="0">
              <a:solidFill>
                <a:schemeClr val="tx1"/>
              </a:solidFill>
            </a:rPr>
            <a:t> 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Reputação:</a:t>
          </a:r>
          <a:r>
            <a:rPr lang="pt-PT" sz="1100" b="0" u="none" dirty="0" smtClean="0">
              <a:solidFill>
                <a:schemeClr val="tx1"/>
              </a:solidFill>
            </a:rPr>
            <a:t> 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Densidade da rede de  trabalho: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Posição da rede de trabalho: </a:t>
          </a:r>
          <a:r>
            <a:rPr lang="pt-PT" sz="1100" b="0" u="none" dirty="0" smtClean="0">
              <a:solidFill>
                <a:schemeClr val="tx1"/>
              </a:solidFill>
            </a:rPr>
            <a:t>centralidade limitada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Normas de comportamento: </a:t>
          </a:r>
          <a:r>
            <a:rPr lang="pt-PT" sz="1100" b="0" u="none" dirty="0" smtClean="0">
              <a:solidFill>
                <a:schemeClr val="tx1"/>
              </a:solidFill>
            </a:rPr>
            <a:t>elevadas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Rotinização: </a:t>
          </a:r>
          <a:r>
            <a:rPr lang="pt-PT" sz="1100" b="0" u="none" dirty="0" smtClean="0">
              <a:solidFill>
                <a:schemeClr val="tx1"/>
              </a:solidFill>
            </a:rPr>
            <a:t>elevada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Competência confiança: </a:t>
          </a:r>
          <a:r>
            <a:rPr lang="pt-PT" sz="1100" b="0" u="none" dirty="0" smtClean="0">
              <a:solidFill>
                <a:schemeClr val="tx1"/>
              </a:solidFill>
            </a:rPr>
            <a:t>elevada devido a uma colaboração intensiva</a:t>
          </a:r>
        </a:p>
        <a:p>
          <a:pPr algn="l"/>
          <a:r>
            <a:rPr lang="pt-PT" sz="1100" b="1" u="none" dirty="0" smtClean="0">
              <a:solidFill>
                <a:schemeClr val="tx1"/>
              </a:solidFill>
            </a:rPr>
            <a:t>Confiança intencional: </a:t>
          </a:r>
          <a:r>
            <a:rPr lang="pt-PT" sz="1100" b="0" u="none" dirty="0" smtClean="0">
              <a:solidFill>
                <a:schemeClr val="tx1"/>
              </a:solidFill>
            </a:rPr>
            <a:t>elevada, devido à convivência, empatia e identificação</a:t>
          </a:r>
          <a:endParaRPr lang="pt-PT" sz="1100" b="1" u="none" dirty="0" smtClean="0">
            <a:solidFill>
              <a:schemeClr val="tx1"/>
            </a:solidFill>
          </a:endParaRPr>
        </a:p>
        <a:p>
          <a:pPr algn="ctr"/>
          <a:endParaRPr lang="pt-PT" sz="1100" b="0" u="none" dirty="0">
            <a:solidFill>
              <a:schemeClr val="tx1"/>
            </a:solidFill>
          </a:endParaRPr>
        </a:p>
      </dgm:t>
    </dgm:pt>
    <dgm:pt modelId="{9D4E75EC-CB94-4B8B-8073-6A3F8DB48C20}" type="parTrans" cxnId="{D63A9FB7-E2C1-4075-93DC-BD06631A9B0E}">
      <dgm:prSet/>
      <dgm:spPr/>
      <dgm:t>
        <a:bodyPr/>
        <a:lstStyle/>
        <a:p>
          <a:endParaRPr lang="pt-PT"/>
        </a:p>
      </dgm:t>
    </dgm:pt>
    <dgm:pt modelId="{8D23E286-7B5E-41F3-818F-F74459308882}" type="sibTrans" cxnId="{D63A9FB7-E2C1-4075-93DC-BD06631A9B0E}">
      <dgm:prSet/>
      <dgm:spPr/>
      <dgm:t>
        <a:bodyPr/>
        <a:lstStyle/>
        <a:p>
          <a:endParaRPr lang="pt-PT"/>
        </a:p>
      </dgm:t>
    </dgm:pt>
    <dgm:pt modelId="{DF4C3236-9F2E-4D74-A088-0875A4B16D13}" type="pres">
      <dgm:prSet presAssocID="{7A2FB62E-0851-4917-983C-D10EF166F15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7AEBBA4-E1B7-48AD-806D-73783B9F72DF}" type="pres">
      <dgm:prSet presAssocID="{7A2FB62E-0851-4917-983C-D10EF166F155}" presName="matrix" presStyleCnt="0"/>
      <dgm:spPr/>
    </dgm:pt>
    <dgm:pt modelId="{145A640E-AF12-4146-B840-AED4F00CD571}" type="pres">
      <dgm:prSet presAssocID="{7A2FB62E-0851-4917-983C-D10EF166F155}" presName="tile1" presStyleLbl="node1" presStyleIdx="0" presStyleCnt="4"/>
      <dgm:spPr/>
      <dgm:t>
        <a:bodyPr/>
        <a:lstStyle/>
        <a:p>
          <a:endParaRPr lang="pt-PT"/>
        </a:p>
      </dgm:t>
    </dgm:pt>
    <dgm:pt modelId="{FB41EC0B-46A0-4223-A6E8-F3852A007A9E}" type="pres">
      <dgm:prSet presAssocID="{7A2FB62E-0851-4917-983C-D10EF166F15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D027884-925D-4CE4-B5E9-7C5A32B42456}" type="pres">
      <dgm:prSet presAssocID="{7A2FB62E-0851-4917-983C-D10EF166F155}" presName="tile2" presStyleLbl="node1" presStyleIdx="1" presStyleCnt="4"/>
      <dgm:spPr/>
      <dgm:t>
        <a:bodyPr/>
        <a:lstStyle/>
        <a:p>
          <a:endParaRPr lang="pt-PT"/>
        </a:p>
      </dgm:t>
    </dgm:pt>
    <dgm:pt modelId="{26F806A4-1920-47BA-85B1-1D390CE91C12}" type="pres">
      <dgm:prSet presAssocID="{7A2FB62E-0851-4917-983C-D10EF166F15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DC697203-25B5-4F78-A731-33E46200F980}" type="pres">
      <dgm:prSet presAssocID="{7A2FB62E-0851-4917-983C-D10EF166F155}" presName="tile3" presStyleLbl="node1" presStyleIdx="2" presStyleCnt="4"/>
      <dgm:spPr/>
      <dgm:t>
        <a:bodyPr/>
        <a:lstStyle/>
        <a:p>
          <a:endParaRPr lang="pt-PT"/>
        </a:p>
      </dgm:t>
    </dgm:pt>
    <dgm:pt modelId="{EFEA4146-2955-4816-9D14-90C6B142123D}" type="pres">
      <dgm:prSet presAssocID="{7A2FB62E-0851-4917-983C-D10EF166F15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2E2430EF-DBE0-4ADA-AF4C-DC68063CB4E2}" type="pres">
      <dgm:prSet presAssocID="{7A2FB62E-0851-4917-983C-D10EF166F155}" presName="tile4" presStyleLbl="node1" presStyleIdx="3" presStyleCnt="4"/>
      <dgm:spPr/>
      <dgm:t>
        <a:bodyPr/>
        <a:lstStyle/>
        <a:p>
          <a:endParaRPr lang="pt-PT"/>
        </a:p>
      </dgm:t>
    </dgm:pt>
    <dgm:pt modelId="{4E0794E3-569D-47B4-B0E4-62C8B605F578}" type="pres">
      <dgm:prSet presAssocID="{7A2FB62E-0851-4917-983C-D10EF166F15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FF31390-9CE9-4BD2-B63C-E99314DC87B3}" type="pres">
      <dgm:prSet presAssocID="{7A2FB62E-0851-4917-983C-D10EF166F155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t-PT"/>
        </a:p>
      </dgm:t>
    </dgm:pt>
  </dgm:ptLst>
  <dgm:cxnLst>
    <dgm:cxn modelId="{E4313368-8543-4A2E-ACAC-B51672DE4581}" type="presOf" srcId="{1D201D3C-4C7B-410E-B95C-65B1E8009037}" destId="{145A640E-AF12-4146-B840-AED4F00CD571}" srcOrd="0" destOrd="0" presId="urn:microsoft.com/office/officeart/2005/8/layout/matrix1"/>
    <dgm:cxn modelId="{079271B7-8A33-4438-B6CB-A21A6E68DA4B}" type="presOf" srcId="{FD52FA55-41AB-4AD0-8D5F-A68453D5DF73}" destId="{4E0794E3-569D-47B4-B0E4-62C8B605F578}" srcOrd="1" destOrd="0" presId="urn:microsoft.com/office/officeart/2005/8/layout/matrix1"/>
    <dgm:cxn modelId="{489B7A72-37D4-478E-87B5-076D54A2C678}" type="presOf" srcId="{1EC7FF05-31AE-4F01-AFEC-3C7F5C5F38AD}" destId="{EFEA4146-2955-4816-9D14-90C6B142123D}" srcOrd="1" destOrd="0" presId="urn:microsoft.com/office/officeart/2005/8/layout/matrix1"/>
    <dgm:cxn modelId="{3E03B88E-A5C0-4247-82FB-9DBD9DD24570}" type="presOf" srcId="{7A2FB62E-0851-4917-983C-D10EF166F155}" destId="{DF4C3236-9F2E-4D74-A088-0875A4B16D13}" srcOrd="0" destOrd="0" presId="urn:microsoft.com/office/officeart/2005/8/layout/matrix1"/>
    <dgm:cxn modelId="{B608DE7D-3D1A-40E7-9BC2-9808C04E9C93}" type="presOf" srcId="{9BCDA9E9-7CA3-4CBC-91AA-990AC36A9786}" destId="{7FF31390-9CE9-4BD2-B63C-E99314DC87B3}" srcOrd="0" destOrd="0" presId="urn:microsoft.com/office/officeart/2005/8/layout/matrix1"/>
    <dgm:cxn modelId="{DE769F85-CD2A-4B44-9685-EEC7694A708A}" srcId="{9BCDA9E9-7CA3-4CBC-91AA-990AC36A9786}" destId="{1EC7FF05-31AE-4F01-AFEC-3C7F5C5F38AD}" srcOrd="2" destOrd="0" parTransId="{213C7830-9CBD-4A17-BE28-581D8B1326C3}" sibTransId="{7BB08E53-E5C6-49FE-BDCD-54F6BEC085BE}"/>
    <dgm:cxn modelId="{4D1BDFD6-1B6D-41AE-ABA1-27981B823C96}" type="presOf" srcId="{FD52FA55-41AB-4AD0-8D5F-A68453D5DF73}" destId="{2E2430EF-DBE0-4ADA-AF4C-DC68063CB4E2}" srcOrd="0" destOrd="0" presId="urn:microsoft.com/office/officeart/2005/8/layout/matrix1"/>
    <dgm:cxn modelId="{D63A9FB7-E2C1-4075-93DC-BD06631A9B0E}" srcId="{9BCDA9E9-7CA3-4CBC-91AA-990AC36A9786}" destId="{FD52FA55-41AB-4AD0-8D5F-A68453D5DF73}" srcOrd="3" destOrd="0" parTransId="{9D4E75EC-CB94-4B8B-8073-6A3F8DB48C20}" sibTransId="{8D23E286-7B5E-41F3-818F-F74459308882}"/>
    <dgm:cxn modelId="{D8804CE7-C0FB-4F61-86EE-046A5186D3DE}" type="presOf" srcId="{574D4631-D63C-4388-A1A5-134AD8867D4B}" destId="{26F806A4-1920-47BA-85B1-1D390CE91C12}" srcOrd="1" destOrd="0" presId="urn:microsoft.com/office/officeart/2005/8/layout/matrix1"/>
    <dgm:cxn modelId="{FF1AC6EE-3D73-451D-A84F-D51987943CB8}" srcId="{9BCDA9E9-7CA3-4CBC-91AA-990AC36A9786}" destId="{574D4631-D63C-4388-A1A5-134AD8867D4B}" srcOrd="1" destOrd="0" parTransId="{1747FDB4-F6FC-4E44-9714-534FC7E48309}" sibTransId="{471BC435-D6C8-406C-A017-5DA8790DB9B3}"/>
    <dgm:cxn modelId="{1A475EBB-85B9-4D7D-A77A-2D9FB19B2867}" srcId="{7A2FB62E-0851-4917-983C-D10EF166F155}" destId="{9BCDA9E9-7CA3-4CBC-91AA-990AC36A9786}" srcOrd="0" destOrd="0" parTransId="{73CC0532-2B66-48A0-B9E7-E2AB16A0FCB8}" sibTransId="{A27C5DFB-6832-41BF-ACF0-6F4AE54D3B2E}"/>
    <dgm:cxn modelId="{AB212B7E-CDFE-43E1-B888-31AAA5578DAB}" type="presOf" srcId="{574D4631-D63C-4388-A1A5-134AD8867D4B}" destId="{3D027884-925D-4CE4-B5E9-7C5A32B42456}" srcOrd="0" destOrd="0" presId="urn:microsoft.com/office/officeart/2005/8/layout/matrix1"/>
    <dgm:cxn modelId="{225208F8-173B-4EE6-AC80-22EA4A4FDFDF}" type="presOf" srcId="{1EC7FF05-31AE-4F01-AFEC-3C7F5C5F38AD}" destId="{DC697203-25B5-4F78-A731-33E46200F980}" srcOrd="0" destOrd="0" presId="urn:microsoft.com/office/officeart/2005/8/layout/matrix1"/>
    <dgm:cxn modelId="{0F15441C-F03A-438F-B547-E0873C3BE87B}" type="presOf" srcId="{1D201D3C-4C7B-410E-B95C-65B1E8009037}" destId="{FB41EC0B-46A0-4223-A6E8-F3852A007A9E}" srcOrd="1" destOrd="0" presId="urn:microsoft.com/office/officeart/2005/8/layout/matrix1"/>
    <dgm:cxn modelId="{28044566-4CE0-41C2-89D7-B40DA2C35B8F}" srcId="{9BCDA9E9-7CA3-4CBC-91AA-990AC36A9786}" destId="{1D201D3C-4C7B-410E-B95C-65B1E8009037}" srcOrd="0" destOrd="0" parTransId="{E2ED2FB2-D39A-4A07-9848-9B531E549CB9}" sibTransId="{C0FB6CA0-397D-4585-862E-CC132562F65C}"/>
    <dgm:cxn modelId="{869C6110-102C-458C-9C3C-22CF2D2F9757}" type="presParOf" srcId="{DF4C3236-9F2E-4D74-A088-0875A4B16D13}" destId="{77AEBBA4-E1B7-48AD-806D-73783B9F72DF}" srcOrd="0" destOrd="0" presId="urn:microsoft.com/office/officeart/2005/8/layout/matrix1"/>
    <dgm:cxn modelId="{323A1393-4C6B-4383-85A8-1D5ADEAE24ED}" type="presParOf" srcId="{77AEBBA4-E1B7-48AD-806D-73783B9F72DF}" destId="{145A640E-AF12-4146-B840-AED4F00CD571}" srcOrd="0" destOrd="0" presId="urn:microsoft.com/office/officeart/2005/8/layout/matrix1"/>
    <dgm:cxn modelId="{AE025BA2-82A7-4756-8AD6-B311B1043E07}" type="presParOf" srcId="{77AEBBA4-E1B7-48AD-806D-73783B9F72DF}" destId="{FB41EC0B-46A0-4223-A6E8-F3852A007A9E}" srcOrd="1" destOrd="0" presId="urn:microsoft.com/office/officeart/2005/8/layout/matrix1"/>
    <dgm:cxn modelId="{AA054A03-F016-444F-B0F5-545A4EBA6387}" type="presParOf" srcId="{77AEBBA4-E1B7-48AD-806D-73783B9F72DF}" destId="{3D027884-925D-4CE4-B5E9-7C5A32B42456}" srcOrd="2" destOrd="0" presId="urn:microsoft.com/office/officeart/2005/8/layout/matrix1"/>
    <dgm:cxn modelId="{2E5F2D6F-1130-44DC-B3A2-E4173A94B1C5}" type="presParOf" srcId="{77AEBBA4-E1B7-48AD-806D-73783B9F72DF}" destId="{26F806A4-1920-47BA-85B1-1D390CE91C12}" srcOrd="3" destOrd="0" presId="urn:microsoft.com/office/officeart/2005/8/layout/matrix1"/>
    <dgm:cxn modelId="{DB70E82D-240E-4235-A67D-99211E5B0173}" type="presParOf" srcId="{77AEBBA4-E1B7-48AD-806D-73783B9F72DF}" destId="{DC697203-25B5-4F78-A731-33E46200F980}" srcOrd="4" destOrd="0" presId="urn:microsoft.com/office/officeart/2005/8/layout/matrix1"/>
    <dgm:cxn modelId="{1327B391-50FC-45E5-8583-03B35B223ABF}" type="presParOf" srcId="{77AEBBA4-E1B7-48AD-806D-73783B9F72DF}" destId="{EFEA4146-2955-4816-9D14-90C6B142123D}" srcOrd="5" destOrd="0" presId="urn:microsoft.com/office/officeart/2005/8/layout/matrix1"/>
    <dgm:cxn modelId="{C5A1DBCF-C8E9-4FF2-8DFC-7721273D84B2}" type="presParOf" srcId="{77AEBBA4-E1B7-48AD-806D-73783B9F72DF}" destId="{2E2430EF-DBE0-4ADA-AF4C-DC68063CB4E2}" srcOrd="6" destOrd="0" presId="urn:microsoft.com/office/officeart/2005/8/layout/matrix1"/>
    <dgm:cxn modelId="{D79C6C9D-4C84-4954-B1A1-21B3D31B1F68}" type="presParOf" srcId="{77AEBBA4-E1B7-48AD-806D-73783B9F72DF}" destId="{4E0794E3-569D-47B4-B0E4-62C8B605F578}" srcOrd="7" destOrd="0" presId="urn:microsoft.com/office/officeart/2005/8/layout/matrix1"/>
    <dgm:cxn modelId="{3929D450-7C4F-44CF-B9C0-C0E40194E0F0}" type="presParOf" srcId="{DF4C3236-9F2E-4D74-A088-0875A4B16D13}" destId="{7FF31390-9CE9-4BD2-B63C-E99314DC87B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87C1FF3-7F50-40C8-820A-D023B018194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E0FA55E7-D596-4A6E-82E9-5E1AC091D54E}">
      <dgm:prSet phldrT="[Texto]" custT="1"/>
      <dgm:spPr/>
      <dgm:t>
        <a:bodyPr/>
        <a:lstStyle/>
        <a:p>
          <a:r>
            <a:rPr lang="pt-PT" sz="1600" b="1" dirty="0" smtClean="0"/>
            <a:t>Âmbito da aprendizagem – específico</a:t>
          </a:r>
          <a:endParaRPr lang="pt-PT" sz="1600" b="1" dirty="0"/>
        </a:p>
      </dgm:t>
    </dgm:pt>
    <dgm:pt modelId="{E40382AC-4E78-46DD-8A70-30D341967729}" type="parTrans" cxnId="{8ECE3428-8ABF-46A9-813A-56977F29E4E9}">
      <dgm:prSet/>
      <dgm:spPr/>
      <dgm:t>
        <a:bodyPr/>
        <a:lstStyle/>
        <a:p>
          <a:endParaRPr lang="pt-PT"/>
        </a:p>
      </dgm:t>
    </dgm:pt>
    <dgm:pt modelId="{88808D48-1FEC-4AD8-9F95-7B126EDA692F}" type="sibTrans" cxnId="{8ECE3428-8ABF-46A9-813A-56977F29E4E9}">
      <dgm:prSet/>
      <dgm:spPr/>
      <dgm:t>
        <a:bodyPr/>
        <a:lstStyle/>
        <a:p>
          <a:endParaRPr lang="pt-PT"/>
        </a:p>
      </dgm:t>
    </dgm:pt>
    <dgm:pt modelId="{AE96F870-A5B1-4517-BA1A-FBCC831D9A9E}">
      <dgm:prSet phldrT="[Texto]" custT="1"/>
      <dgm:spPr/>
      <dgm:t>
        <a:bodyPr/>
        <a:lstStyle/>
        <a:p>
          <a:r>
            <a:rPr lang="pt-PT" sz="1600" b="1" dirty="0" smtClean="0"/>
            <a:t>Agenda – determinada por um consultor de gestão (centralidade)</a:t>
          </a:r>
          <a:endParaRPr lang="pt-PT" sz="1600" b="1" dirty="0"/>
        </a:p>
      </dgm:t>
    </dgm:pt>
    <dgm:pt modelId="{BC4F5B43-34DF-4673-B61B-778A17E2AB83}" type="parTrans" cxnId="{76F1C59B-A47B-4214-8ED2-4B70684AD444}">
      <dgm:prSet/>
      <dgm:spPr/>
      <dgm:t>
        <a:bodyPr/>
        <a:lstStyle/>
        <a:p>
          <a:endParaRPr lang="pt-PT"/>
        </a:p>
      </dgm:t>
    </dgm:pt>
    <dgm:pt modelId="{098AC854-3728-44E4-811E-35074C5CF33C}" type="sibTrans" cxnId="{76F1C59B-A47B-4214-8ED2-4B70684AD444}">
      <dgm:prSet/>
      <dgm:spPr/>
      <dgm:t>
        <a:bodyPr/>
        <a:lstStyle/>
        <a:p>
          <a:endParaRPr lang="pt-PT"/>
        </a:p>
      </dgm:t>
    </dgm:pt>
    <dgm:pt modelId="{BAE2124D-CDBA-4C46-AA0F-18FC1C048335}">
      <dgm:prSet phldrT="[Texto]" custT="1"/>
      <dgm:spPr/>
      <dgm:t>
        <a:bodyPr/>
        <a:lstStyle/>
        <a:p>
          <a:r>
            <a:rPr lang="pt-PT" sz="1600" b="1" dirty="0" smtClean="0"/>
            <a:t>Reuniões – 1 vez por mês</a:t>
          </a:r>
          <a:endParaRPr lang="pt-PT" sz="1600" b="1" dirty="0"/>
        </a:p>
      </dgm:t>
    </dgm:pt>
    <dgm:pt modelId="{441993A2-5906-4622-9102-D43F811FBE58}" type="parTrans" cxnId="{6C4A4C94-7980-42B7-AA48-B185E48A0B41}">
      <dgm:prSet/>
      <dgm:spPr/>
      <dgm:t>
        <a:bodyPr/>
        <a:lstStyle/>
        <a:p>
          <a:endParaRPr lang="pt-PT"/>
        </a:p>
      </dgm:t>
    </dgm:pt>
    <dgm:pt modelId="{9C13B66B-F15F-43C1-A2C3-C07956DDC9EC}" type="sibTrans" cxnId="{6C4A4C94-7980-42B7-AA48-B185E48A0B41}">
      <dgm:prSet/>
      <dgm:spPr/>
      <dgm:t>
        <a:bodyPr/>
        <a:lstStyle/>
        <a:p>
          <a:endParaRPr lang="pt-PT"/>
        </a:p>
      </dgm:t>
    </dgm:pt>
    <dgm:pt modelId="{A903ACA9-A056-4006-B537-4E2C9B612E89}">
      <dgm:prSet custT="1"/>
      <dgm:spPr/>
      <dgm:t>
        <a:bodyPr/>
        <a:lstStyle/>
        <a:p>
          <a:r>
            <a:rPr lang="pt-PT" sz="1600" b="1" dirty="0" smtClean="0"/>
            <a:t>Absentismo – alto e irregular (instabilidade)</a:t>
          </a:r>
          <a:endParaRPr lang="pt-PT" sz="1600" b="1" dirty="0"/>
        </a:p>
      </dgm:t>
    </dgm:pt>
    <dgm:pt modelId="{359CC1F4-E714-4CCB-B66C-923A5C1FE158}" type="parTrans" cxnId="{286C4E65-F374-4F35-9FF4-A7FCB3116531}">
      <dgm:prSet/>
      <dgm:spPr/>
      <dgm:t>
        <a:bodyPr/>
        <a:lstStyle/>
        <a:p>
          <a:endParaRPr lang="pt-PT"/>
        </a:p>
      </dgm:t>
    </dgm:pt>
    <dgm:pt modelId="{FF9F94FC-ABB6-4DD2-96E8-36B712A8CF52}" type="sibTrans" cxnId="{286C4E65-F374-4F35-9FF4-A7FCB3116531}">
      <dgm:prSet/>
      <dgm:spPr/>
      <dgm:t>
        <a:bodyPr/>
        <a:lstStyle/>
        <a:p>
          <a:endParaRPr lang="pt-PT"/>
        </a:p>
      </dgm:t>
    </dgm:pt>
    <dgm:pt modelId="{26F89E79-9F5A-49D2-8A38-FF8860F21A53}">
      <dgm:prSet custT="1"/>
      <dgm:spPr/>
      <dgm:t>
        <a:bodyPr/>
        <a:lstStyle/>
        <a:p>
          <a:r>
            <a:rPr lang="pt-PT" sz="1600" b="1" dirty="0" smtClean="0"/>
            <a:t>Laços - fracos</a:t>
          </a:r>
          <a:endParaRPr lang="pt-PT" sz="1600" b="1" dirty="0"/>
        </a:p>
      </dgm:t>
    </dgm:pt>
    <dgm:pt modelId="{E71846B7-ED30-4A2E-B2CA-F7904AAB7D17}" type="parTrans" cxnId="{7582EC40-F85F-4974-ACD6-B476AF87F9FA}">
      <dgm:prSet/>
      <dgm:spPr/>
      <dgm:t>
        <a:bodyPr/>
        <a:lstStyle/>
        <a:p>
          <a:endParaRPr lang="pt-PT"/>
        </a:p>
      </dgm:t>
    </dgm:pt>
    <dgm:pt modelId="{7BE86DF5-2D69-4F14-9AAD-4346E0D1A273}" type="sibTrans" cxnId="{7582EC40-F85F-4974-ACD6-B476AF87F9FA}">
      <dgm:prSet/>
      <dgm:spPr/>
      <dgm:t>
        <a:bodyPr/>
        <a:lstStyle/>
        <a:p>
          <a:endParaRPr lang="pt-PT"/>
        </a:p>
      </dgm:t>
    </dgm:pt>
    <dgm:pt modelId="{01BAD310-F5C9-44BE-BC06-7046A5ABDF62}" type="pres">
      <dgm:prSet presAssocID="{287C1FF3-7F50-40C8-820A-D023B01819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BEE627F7-3839-446B-B61B-9587B1577E93}" type="pres">
      <dgm:prSet presAssocID="{E0FA55E7-D596-4A6E-82E9-5E1AC091D54E}" presName="parentLin" presStyleCnt="0"/>
      <dgm:spPr/>
    </dgm:pt>
    <dgm:pt modelId="{F77ED82E-593E-46BA-8B49-B9A1A953140B}" type="pres">
      <dgm:prSet presAssocID="{E0FA55E7-D596-4A6E-82E9-5E1AC091D54E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3D964B00-733D-4D67-B9F0-6F18DC6D013F}" type="pres">
      <dgm:prSet presAssocID="{E0FA55E7-D596-4A6E-82E9-5E1AC091D54E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5C4DF47-1B43-4D98-9C02-CB984A57689F}" type="pres">
      <dgm:prSet presAssocID="{E0FA55E7-D596-4A6E-82E9-5E1AC091D54E}" presName="negativeSpace" presStyleCnt="0"/>
      <dgm:spPr/>
    </dgm:pt>
    <dgm:pt modelId="{E622664A-CA87-47DE-A09F-BCFAA5039AC5}" type="pres">
      <dgm:prSet presAssocID="{E0FA55E7-D596-4A6E-82E9-5E1AC091D54E}" presName="childText" presStyleLbl="conFgAcc1" presStyleIdx="0" presStyleCnt="5">
        <dgm:presLayoutVars>
          <dgm:bulletEnabled val="1"/>
        </dgm:presLayoutVars>
      </dgm:prSet>
      <dgm:spPr/>
    </dgm:pt>
    <dgm:pt modelId="{AC4C431D-9492-4582-BC32-83F5C1035EED}" type="pres">
      <dgm:prSet presAssocID="{88808D48-1FEC-4AD8-9F95-7B126EDA692F}" presName="spaceBetweenRectangles" presStyleCnt="0"/>
      <dgm:spPr/>
    </dgm:pt>
    <dgm:pt modelId="{D3E851BD-FD72-4E91-A9E1-AA2276C1B8C7}" type="pres">
      <dgm:prSet presAssocID="{AE96F870-A5B1-4517-BA1A-FBCC831D9A9E}" presName="parentLin" presStyleCnt="0"/>
      <dgm:spPr/>
    </dgm:pt>
    <dgm:pt modelId="{9185DA52-4167-40EB-BF7A-FDE43B37747F}" type="pres">
      <dgm:prSet presAssocID="{AE96F870-A5B1-4517-BA1A-FBCC831D9A9E}" presName="parentLeftMargin" presStyleLbl="node1" presStyleIdx="0" presStyleCnt="5"/>
      <dgm:spPr/>
      <dgm:t>
        <a:bodyPr/>
        <a:lstStyle/>
        <a:p>
          <a:endParaRPr lang="pt-PT"/>
        </a:p>
      </dgm:t>
    </dgm:pt>
    <dgm:pt modelId="{E64C91B7-F1E4-45CD-B2F0-3AB99DDBACD1}" type="pres">
      <dgm:prSet presAssocID="{AE96F870-A5B1-4517-BA1A-FBCC831D9A9E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F118E0F3-C4C8-412F-B5E4-77CD3531EAD1}" type="pres">
      <dgm:prSet presAssocID="{AE96F870-A5B1-4517-BA1A-FBCC831D9A9E}" presName="negativeSpace" presStyleCnt="0"/>
      <dgm:spPr/>
    </dgm:pt>
    <dgm:pt modelId="{07D9BF97-B6FD-4172-8A39-E3D61BAC062C}" type="pres">
      <dgm:prSet presAssocID="{AE96F870-A5B1-4517-BA1A-FBCC831D9A9E}" presName="childText" presStyleLbl="conFgAcc1" presStyleIdx="1" presStyleCnt="5">
        <dgm:presLayoutVars>
          <dgm:bulletEnabled val="1"/>
        </dgm:presLayoutVars>
      </dgm:prSet>
      <dgm:spPr/>
    </dgm:pt>
    <dgm:pt modelId="{AF2DAC97-921F-4592-B84F-FC361A099959}" type="pres">
      <dgm:prSet presAssocID="{098AC854-3728-44E4-811E-35074C5CF33C}" presName="spaceBetweenRectangles" presStyleCnt="0"/>
      <dgm:spPr/>
    </dgm:pt>
    <dgm:pt modelId="{3499426B-A97A-425B-861F-BD5CECDB2F90}" type="pres">
      <dgm:prSet presAssocID="{BAE2124D-CDBA-4C46-AA0F-18FC1C048335}" presName="parentLin" presStyleCnt="0"/>
      <dgm:spPr/>
    </dgm:pt>
    <dgm:pt modelId="{54B8B87B-FA61-4F45-A781-39F1F611EBD9}" type="pres">
      <dgm:prSet presAssocID="{BAE2124D-CDBA-4C46-AA0F-18FC1C048335}" presName="parentLeftMargin" presStyleLbl="node1" presStyleIdx="1" presStyleCnt="5"/>
      <dgm:spPr/>
      <dgm:t>
        <a:bodyPr/>
        <a:lstStyle/>
        <a:p>
          <a:endParaRPr lang="pt-PT"/>
        </a:p>
      </dgm:t>
    </dgm:pt>
    <dgm:pt modelId="{14ED16CE-9423-4F13-A5FF-139E1D366592}" type="pres">
      <dgm:prSet presAssocID="{BAE2124D-CDBA-4C46-AA0F-18FC1C048335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6BC5D6D-FA26-4334-9005-903371FCB5F5}" type="pres">
      <dgm:prSet presAssocID="{BAE2124D-CDBA-4C46-AA0F-18FC1C048335}" presName="negativeSpace" presStyleCnt="0"/>
      <dgm:spPr/>
    </dgm:pt>
    <dgm:pt modelId="{B23B57ED-D35E-4E51-9D8F-4C748034ECB5}" type="pres">
      <dgm:prSet presAssocID="{BAE2124D-CDBA-4C46-AA0F-18FC1C048335}" presName="childText" presStyleLbl="conFgAcc1" presStyleIdx="2" presStyleCnt="5">
        <dgm:presLayoutVars>
          <dgm:bulletEnabled val="1"/>
        </dgm:presLayoutVars>
      </dgm:prSet>
      <dgm:spPr/>
    </dgm:pt>
    <dgm:pt modelId="{3C4A1CB0-2437-4862-81BB-156CB31EF19C}" type="pres">
      <dgm:prSet presAssocID="{9C13B66B-F15F-43C1-A2C3-C07956DDC9EC}" presName="spaceBetweenRectangles" presStyleCnt="0"/>
      <dgm:spPr/>
    </dgm:pt>
    <dgm:pt modelId="{5CD338D6-0DD4-4908-A075-5C8BB221447F}" type="pres">
      <dgm:prSet presAssocID="{A903ACA9-A056-4006-B537-4E2C9B612E89}" presName="parentLin" presStyleCnt="0"/>
      <dgm:spPr/>
    </dgm:pt>
    <dgm:pt modelId="{1C86F56F-356F-4F56-A83E-16AE7844E266}" type="pres">
      <dgm:prSet presAssocID="{A903ACA9-A056-4006-B537-4E2C9B612E89}" presName="parentLeftMargin" presStyleLbl="node1" presStyleIdx="2" presStyleCnt="5"/>
      <dgm:spPr/>
      <dgm:t>
        <a:bodyPr/>
        <a:lstStyle/>
        <a:p>
          <a:endParaRPr lang="pt-PT"/>
        </a:p>
      </dgm:t>
    </dgm:pt>
    <dgm:pt modelId="{F1008537-4712-4245-9E12-E8CF9E2A6683}" type="pres">
      <dgm:prSet presAssocID="{A903ACA9-A056-4006-B537-4E2C9B612E8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41C674E-9CF1-4DD5-B46B-C1E378822B7A}" type="pres">
      <dgm:prSet presAssocID="{A903ACA9-A056-4006-B537-4E2C9B612E89}" presName="negativeSpace" presStyleCnt="0"/>
      <dgm:spPr/>
    </dgm:pt>
    <dgm:pt modelId="{70405924-87C3-4AB8-8C1E-2FFE5242EA88}" type="pres">
      <dgm:prSet presAssocID="{A903ACA9-A056-4006-B537-4E2C9B612E89}" presName="childText" presStyleLbl="conFgAcc1" presStyleIdx="3" presStyleCnt="5">
        <dgm:presLayoutVars>
          <dgm:bulletEnabled val="1"/>
        </dgm:presLayoutVars>
      </dgm:prSet>
      <dgm:spPr/>
    </dgm:pt>
    <dgm:pt modelId="{E17BDEAB-B975-4583-A834-88745AC8D1BA}" type="pres">
      <dgm:prSet presAssocID="{FF9F94FC-ABB6-4DD2-96E8-36B712A8CF52}" presName="spaceBetweenRectangles" presStyleCnt="0"/>
      <dgm:spPr/>
    </dgm:pt>
    <dgm:pt modelId="{3659FC3C-AB2A-415E-A791-9DA81485C1A5}" type="pres">
      <dgm:prSet presAssocID="{26F89E79-9F5A-49D2-8A38-FF8860F21A53}" presName="parentLin" presStyleCnt="0"/>
      <dgm:spPr/>
    </dgm:pt>
    <dgm:pt modelId="{CB4965B0-63A3-44AB-9B1B-1DBE034B84F8}" type="pres">
      <dgm:prSet presAssocID="{26F89E79-9F5A-49D2-8A38-FF8860F21A53}" presName="parentLeftMargin" presStyleLbl="node1" presStyleIdx="3" presStyleCnt="5"/>
      <dgm:spPr/>
      <dgm:t>
        <a:bodyPr/>
        <a:lstStyle/>
        <a:p>
          <a:endParaRPr lang="pt-PT"/>
        </a:p>
      </dgm:t>
    </dgm:pt>
    <dgm:pt modelId="{FD22DEBA-8331-4636-B0F5-9C91F9C018B7}" type="pres">
      <dgm:prSet presAssocID="{26F89E79-9F5A-49D2-8A38-FF8860F21A5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75EE99E-C08B-47B8-8C7F-C9C050324BC1}" type="pres">
      <dgm:prSet presAssocID="{26F89E79-9F5A-49D2-8A38-FF8860F21A53}" presName="negativeSpace" presStyleCnt="0"/>
      <dgm:spPr/>
    </dgm:pt>
    <dgm:pt modelId="{72682EAF-BDD7-405F-8684-4AAB17E8B1AC}" type="pres">
      <dgm:prSet presAssocID="{26F89E79-9F5A-49D2-8A38-FF8860F21A53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C4A4C94-7980-42B7-AA48-B185E48A0B41}" srcId="{287C1FF3-7F50-40C8-820A-D023B018194B}" destId="{BAE2124D-CDBA-4C46-AA0F-18FC1C048335}" srcOrd="2" destOrd="0" parTransId="{441993A2-5906-4622-9102-D43F811FBE58}" sibTransId="{9C13B66B-F15F-43C1-A2C3-C07956DDC9EC}"/>
    <dgm:cxn modelId="{286C4E65-F374-4F35-9FF4-A7FCB3116531}" srcId="{287C1FF3-7F50-40C8-820A-D023B018194B}" destId="{A903ACA9-A056-4006-B537-4E2C9B612E89}" srcOrd="3" destOrd="0" parTransId="{359CC1F4-E714-4CCB-B66C-923A5C1FE158}" sibTransId="{FF9F94FC-ABB6-4DD2-96E8-36B712A8CF52}"/>
    <dgm:cxn modelId="{3CAF4316-F97B-494F-83BE-DD25D390ADB4}" type="presOf" srcId="{287C1FF3-7F50-40C8-820A-D023B018194B}" destId="{01BAD310-F5C9-44BE-BC06-7046A5ABDF62}" srcOrd="0" destOrd="0" presId="urn:microsoft.com/office/officeart/2005/8/layout/list1"/>
    <dgm:cxn modelId="{8ECE3428-8ABF-46A9-813A-56977F29E4E9}" srcId="{287C1FF3-7F50-40C8-820A-D023B018194B}" destId="{E0FA55E7-D596-4A6E-82E9-5E1AC091D54E}" srcOrd="0" destOrd="0" parTransId="{E40382AC-4E78-46DD-8A70-30D341967729}" sibTransId="{88808D48-1FEC-4AD8-9F95-7B126EDA692F}"/>
    <dgm:cxn modelId="{054A8292-7F8A-4258-9406-4E7F5FE8C1A3}" type="presOf" srcId="{BAE2124D-CDBA-4C46-AA0F-18FC1C048335}" destId="{54B8B87B-FA61-4F45-A781-39F1F611EBD9}" srcOrd="0" destOrd="0" presId="urn:microsoft.com/office/officeart/2005/8/layout/list1"/>
    <dgm:cxn modelId="{E6EF397E-271E-4F63-A184-96A00460EE64}" type="presOf" srcId="{E0FA55E7-D596-4A6E-82E9-5E1AC091D54E}" destId="{F77ED82E-593E-46BA-8B49-B9A1A953140B}" srcOrd="0" destOrd="0" presId="urn:microsoft.com/office/officeart/2005/8/layout/list1"/>
    <dgm:cxn modelId="{9588F109-D3D6-46C3-BA5D-DBD49D3980B8}" type="presOf" srcId="{A903ACA9-A056-4006-B537-4E2C9B612E89}" destId="{F1008537-4712-4245-9E12-E8CF9E2A6683}" srcOrd="1" destOrd="0" presId="urn:microsoft.com/office/officeart/2005/8/layout/list1"/>
    <dgm:cxn modelId="{76F1C59B-A47B-4214-8ED2-4B70684AD444}" srcId="{287C1FF3-7F50-40C8-820A-D023B018194B}" destId="{AE96F870-A5B1-4517-BA1A-FBCC831D9A9E}" srcOrd="1" destOrd="0" parTransId="{BC4F5B43-34DF-4673-B61B-778A17E2AB83}" sibTransId="{098AC854-3728-44E4-811E-35074C5CF33C}"/>
    <dgm:cxn modelId="{C8763AB3-F20B-4083-B28D-7F467607F3E4}" type="presOf" srcId="{AE96F870-A5B1-4517-BA1A-FBCC831D9A9E}" destId="{9185DA52-4167-40EB-BF7A-FDE43B37747F}" srcOrd="0" destOrd="0" presId="urn:microsoft.com/office/officeart/2005/8/layout/list1"/>
    <dgm:cxn modelId="{31CCD031-A4FB-44B5-A215-2E30D547BC0B}" type="presOf" srcId="{A903ACA9-A056-4006-B537-4E2C9B612E89}" destId="{1C86F56F-356F-4F56-A83E-16AE7844E266}" srcOrd="0" destOrd="0" presId="urn:microsoft.com/office/officeart/2005/8/layout/list1"/>
    <dgm:cxn modelId="{E7F5210E-7105-4022-AAE5-632331BA4415}" type="presOf" srcId="{26F89E79-9F5A-49D2-8A38-FF8860F21A53}" destId="{CB4965B0-63A3-44AB-9B1B-1DBE034B84F8}" srcOrd="0" destOrd="0" presId="urn:microsoft.com/office/officeart/2005/8/layout/list1"/>
    <dgm:cxn modelId="{FFDF84A3-3689-4584-9570-F9C629CE1B7D}" type="presOf" srcId="{E0FA55E7-D596-4A6E-82E9-5E1AC091D54E}" destId="{3D964B00-733D-4D67-B9F0-6F18DC6D013F}" srcOrd="1" destOrd="0" presId="urn:microsoft.com/office/officeart/2005/8/layout/list1"/>
    <dgm:cxn modelId="{735DDD7B-D68F-42CE-B63E-374F18D6F58F}" type="presOf" srcId="{26F89E79-9F5A-49D2-8A38-FF8860F21A53}" destId="{FD22DEBA-8331-4636-B0F5-9C91F9C018B7}" srcOrd="1" destOrd="0" presId="urn:microsoft.com/office/officeart/2005/8/layout/list1"/>
    <dgm:cxn modelId="{7582EC40-F85F-4974-ACD6-B476AF87F9FA}" srcId="{287C1FF3-7F50-40C8-820A-D023B018194B}" destId="{26F89E79-9F5A-49D2-8A38-FF8860F21A53}" srcOrd="4" destOrd="0" parTransId="{E71846B7-ED30-4A2E-B2CA-F7904AAB7D17}" sibTransId="{7BE86DF5-2D69-4F14-9AAD-4346E0D1A273}"/>
    <dgm:cxn modelId="{D4ED0DED-E4EF-4FA1-A087-C1F4BBD0BC4D}" type="presOf" srcId="{AE96F870-A5B1-4517-BA1A-FBCC831D9A9E}" destId="{E64C91B7-F1E4-45CD-B2F0-3AB99DDBACD1}" srcOrd="1" destOrd="0" presId="urn:microsoft.com/office/officeart/2005/8/layout/list1"/>
    <dgm:cxn modelId="{9FD13A79-5680-4C96-A84B-313DC7EF8BBA}" type="presOf" srcId="{BAE2124D-CDBA-4C46-AA0F-18FC1C048335}" destId="{14ED16CE-9423-4F13-A5FF-139E1D366592}" srcOrd="1" destOrd="0" presId="urn:microsoft.com/office/officeart/2005/8/layout/list1"/>
    <dgm:cxn modelId="{1138240B-33B3-4FE9-9210-5F56E14F3BFD}" type="presParOf" srcId="{01BAD310-F5C9-44BE-BC06-7046A5ABDF62}" destId="{BEE627F7-3839-446B-B61B-9587B1577E93}" srcOrd="0" destOrd="0" presId="urn:microsoft.com/office/officeart/2005/8/layout/list1"/>
    <dgm:cxn modelId="{B1027135-9777-475C-88CF-562FEAD9E669}" type="presParOf" srcId="{BEE627F7-3839-446B-B61B-9587B1577E93}" destId="{F77ED82E-593E-46BA-8B49-B9A1A953140B}" srcOrd="0" destOrd="0" presId="urn:microsoft.com/office/officeart/2005/8/layout/list1"/>
    <dgm:cxn modelId="{F52435AB-ED67-492E-B669-CFCF8880DB89}" type="presParOf" srcId="{BEE627F7-3839-446B-B61B-9587B1577E93}" destId="{3D964B00-733D-4D67-B9F0-6F18DC6D013F}" srcOrd="1" destOrd="0" presId="urn:microsoft.com/office/officeart/2005/8/layout/list1"/>
    <dgm:cxn modelId="{1BFCBC92-0105-41D6-8811-E1BCA4AACE08}" type="presParOf" srcId="{01BAD310-F5C9-44BE-BC06-7046A5ABDF62}" destId="{E5C4DF47-1B43-4D98-9C02-CB984A57689F}" srcOrd="1" destOrd="0" presId="urn:microsoft.com/office/officeart/2005/8/layout/list1"/>
    <dgm:cxn modelId="{E343D30E-0B05-4C4F-915A-6B35038C9BAF}" type="presParOf" srcId="{01BAD310-F5C9-44BE-BC06-7046A5ABDF62}" destId="{E622664A-CA87-47DE-A09F-BCFAA5039AC5}" srcOrd="2" destOrd="0" presId="urn:microsoft.com/office/officeart/2005/8/layout/list1"/>
    <dgm:cxn modelId="{D16CC898-FBA5-46D8-9AD9-E30124E7C8F5}" type="presParOf" srcId="{01BAD310-F5C9-44BE-BC06-7046A5ABDF62}" destId="{AC4C431D-9492-4582-BC32-83F5C1035EED}" srcOrd="3" destOrd="0" presId="urn:microsoft.com/office/officeart/2005/8/layout/list1"/>
    <dgm:cxn modelId="{66B1826C-E2BD-4C20-A7DD-D65454FF7791}" type="presParOf" srcId="{01BAD310-F5C9-44BE-BC06-7046A5ABDF62}" destId="{D3E851BD-FD72-4E91-A9E1-AA2276C1B8C7}" srcOrd="4" destOrd="0" presId="urn:microsoft.com/office/officeart/2005/8/layout/list1"/>
    <dgm:cxn modelId="{E438B17E-746C-4527-A3CA-70DDD74926CF}" type="presParOf" srcId="{D3E851BD-FD72-4E91-A9E1-AA2276C1B8C7}" destId="{9185DA52-4167-40EB-BF7A-FDE43B37747F}" srcOrd="0" destOrd="0" presId="urn:microsoft.com/office/officeart/2005/8/layout/list1"/>
    <dgm:cxn modelId="{097DD029-47BC-4363-9131-74046C6EC9FD}" type="presParOf" srcId="{D3E851BD-FD72-4E91-A9E1-AA2276C1B8C7}" destId="{E64C91B7-F1E4-45CD-B2F0-3AB99DDBACD1}" srcOrd="1" destOrd="0" presId="urn:microsoft.com/office/officeart/2005/8/layout/list1"/>
    <dgm:cxn modelId="{EB981589-EA42-431E-BDEF-43B4281D995C}" type="presParOf" srcId="{01BAD310-F5C9-44BE-BC06-7046A5ABDF62}" destId="{F118E0F3-C4C8-412F-B5E4-77CD3531EAD1}" srcOrd="5" destOrd="0" presId="urn:microsoft.com/office/officeart/2005/8/layout/list1"/>
    <dgm:cxn modelId="{EA0472D8-EE50-40E3-A656-B9907A7D945C}" type="presParOf" srcId="{01BAD310-F5C9-44BE-BC06-7046A5ABDF62}" destId="{07D9BF97-B6FD-4172-8A39-E3D61BAC062C}" srcOrd="6" destOrd="0" presId="urn:microsoft.com/office/officeart/2005/8/layout/list1"/>
    <dgm:cxn modelId="{A4C89CB9-B73D-4C27-8E53-90B498DAEA02}" type="presParOf" srcId="{01BAD310-F5C9-44BE-BC06-7046A5ABDF62}" destId="{AF2DAC97-921F-4592-B84F-FC361A099959}" srcOrd="7" destOrd="0" presId="urn:microsoft.com/office/officeart/2005/8/layout/list1"/>
    <dgm:cxn modelId="{D013E56A-8285-4B03-A1FE-03A19A009948}" type="presParOf" srcId="{01BAD310-F5C9-44BE-BC06-7046A5ABDF62}" destId="{3499426B-A97A-425B-861F-BD5CECDB2F90}" srcOrd="8" destOrd="0" presId="urn:microsoft.com/office/officeart/2005/8/layout/list1"/>
    <dgm:cxn modelId="{F61B2A85-EA66-4D79-AE9B-F67DFE20BFFE}" type="presParOf" srcId="{3499426B-A97A-425B-861F-BD5CECDB2F90}" destId="{54B8B87B-FA61-4F45-A781-39F1F611EBD9}" srcOrd="0" destOrd="0" presId="urn:microsoft.com/office/officeart/2005/8/layout/list1"/>
    <dgm:cxn modelId="{BF8E76C6-51CB-48A4-9078-84AA07F5170E}" type="presParOf" srcId="{3499426B-A97A-425B-861F-BD5CECDB2F90}" destId="{14ED16CE-9423-4F13-A5FF-139E1D366592}" srcOrd="1" destOrd="0" presId="urn:microsoft.com/office/officeart/2005/8/layout/list1"/>
    <dgm:cxn modelId="{120E2E29-671E-403C-A99A-48B3C663C32E}" type="presParOf" srcId="{01BAD310-F5C9-44BE-BC06-7046A5ABDF62}" destId="{A6BC5D6D-FA26-4334-9005-903371FCB5F5}" srcOrd="9" destOrd="0" presId="urn:microsoft.com/office/officeart/2005/8/layout/list1"/>
    <dgm:cxn modelId="{6043A7CA-06CB-4A60-AE69-8E4D7EA0C1A3}" type="presParOf" srcId="{01BAD310-F5C9-44BE-BC06-7046A5ABDF62}" destId="{B23B57ED-D35E-4E51-9D8F-4C748034ECB5}" srcOrd="10" destOrd="0" presId="urn:microsoft.com/office/officeart/2005/8/layout/list1"/>
    <dgm:cxn modelId="{71B29DD8-CBDC-487C-8DD2-01DB4D385325}" type="presParOf" srcId="{01BAD310-F5C9-44BE-BC06-7046A5ABDF62}" destId="{3C4A1CB0-2437-4862-81BB-156CB31EF19C}" srcOrd="11" destOrd="0" presId="urn:microsoft.com/office/officeart/2005/8/layout/list1"/>
    <dgm:cxn modelId="{35C5003B-7A86-4D38-A146-9A45EB6FF77B}" type="presParOf" srcId="{01BAD310-F5C9-44BE-BC06-7046A5ABDF62}" destId="{5CD338D6-0DD4-4908-A075-5C8BB221447F}" srcOrd="12" destOrd="0" presId="urn:microsoft.com/office/officeart/2005/8/layout/list1"/>
    <dgm:cxn modelId="{3B743CF0-C78A-4396-A816-61311C658008}" type="presParOf" srcId="{5CD338D6-0DD4-4908-A075-5C8BB221447F}" destId="{1C86F56F-356F-4F56-A83E-16AE7844E266}" srcOrd="0" destOrd="0" presId="urn:microsoft.com/office/officeart/2005/8/layout/list1"/>
    <dgm:cxn modelId="{E8181697-DF00-4516-9BF0-5A3EC6C3974B}" type="presParOf" srcId="{5CD338D6-0DD4-4908-A075-5C8BB221447F}" destId="{F1008537-4712-4245-9E12-E8CF9E2A6683}" srcOrd="1" destOrd="0" presId="urn:microsoft.com/office/officeart/2005/8/layout/list1"/>
    <dgm:cxn modelId="{E7D8054A-6C88-466D-86A1-B9C112775931}" type="presParOf" srcId="{01BAD310-F5C9-44BE-BC06-7046A5ABDF62}" destId="{141C674E-9CF1-4DD5-B46B-C1E378822B7A}" srcOrd="13" destOrd="0" presId="urn:microsoft.com/office/officeart/2005/8/layout/list1"/>
    <dgm:cxn modelId="{1AC9DFAF-0F8B-417C-8BDB-12F0EE921D6A}" type="presParOf" srcId="{01BAD310-F5C9-44BE-BC06-7046A5ABDF62}" destId="{70405924-87C3-4AB8-8C1E-2FFE5242EA88}" srcOrd="14" destOrd="0" presId="urn:microsoft.com/office/officeart/2005/8/layout/list1"/>
    <dgm:cxn modelId="{AC6876C3-772E-4A16-8F16-1FF44B16E5C1}" type="presParOf" srcId="{01BAD310-F5C9-44BE-BC06-7046A5ABDF62}" destId="{E17BDEAB-B975-4583-A834-88745AC8D1BA}" srcOrd="15" destOrd="0" presId="urn:microsoft.com/office/officeart/2005/8/layout/list1"/>
    <dgm:cxn modelId="{D5220807-85E6-4976-8F95-47CF3A00D5D5}" type="presParOf" srcId="{01BAD310-F5C9-44BE-BC06-7046A5ABDF62}" destId="{3659FC3C-AB2A-415E-A791-9DA81485C1A5}" srcOrd="16" destOrd="0" presId="urn:microsoft.com/office/officeart/2005/8/layout/list1"/>
    <dgm:cxn modelId="{F5AE51C0-2D00-4D90-B72A-FCF550590136}" type="presParOf" srcId="{3659FC3C-AB2A-415E-A791-9DA81485C1A5}" destId="{CB4965B0-63A3-44AB-9B1B-1DBE034B84F8}" srcOrd="0" destOrd="0" presId="urn:microsoft.com/office/officeart/2005/8/layout/list1"/>
    <dgm:cxn modelId="{18FF9123-DEB0-45A2-A0AD-62B52E9EAB38}" type="presParOf" srcId="{3659FC3C-AB2A-415E-A791-9DA81485C1A5}" destId="{FD22DEBA-8331-4636-B0F5-9C91F9C018B7}" srcOrd="1" destOrd="0" presId="urn:microsoft.com/office/officeart/2005/8/layout/list1"/>
    <dgm:cxn modelId="{A9F6A25F-70F6-44BE-85EE-1D7B05896F53}" type="presParOf" srcId="{01BAD310-F5C9-44BE-BC06-7046A5ABDF62}" destId="{675EE99E-C08B-47B8-8C7F-C9C050324BC1}" srcOrd="17" destOrd="0" presId="urn:microsoft.com/office/officeart/2005/8/layout/list1"/>
    <dgm:cxn modelId="{3F719B9C-AAD5-4ECF-8D86-2A7C2D342F29}" type="presParOf" srcId="{01BAD310-F5C9-44BE-BC06-7046A5ABDF62}" destId="{72682EAF-BDD7-405F-8684-4AAB17E8B1A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CBBBCF-B957-4D73-ADE9-3E9F839B0C78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51230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97313" y="951230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6B2E1-DD93-44CD-A72A-B3CBA916B870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/>
          <a:lstStyle>
            <a:lvl1pPr algn="r">
              <a:defRPr sz="1300"/>
            </a:lvl1pPr>
          </a:lstStyle>
          <a:p>
            <a:fld id="{FE63DC11-0F49-475A-BBA4-B7221C90EF76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51" tIns="48276" rIns="96551" bIns="48276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8182" y="4757381"/>
            <a:ext cx="5505450" cy="4506992"/>
          </a:xfrm>
          <a:prstGeom prst="rect">
            <a:avLst/>
          </a:prstGeom>
        </p:spPr>
        <p:txBody>
          <a:bodyPr vert="horz" lIns="96551" tIns="48276" rIns="96551" bIns="48276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l">
              <a:defRPr sz="13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98102" y="9513023"/>
            <a:ext cx="2982119" cy="500777"/>
          </a:xfrm>
          <a:prstGeom prst="rect">
            <a:avLst/>
          </a:prstGeom>
        </p:spPr>
        <p:txBody>
          <a:bodyPr vert="horz" lIns="96551" tIns="48276" rIns="96551" bIns="48276" rtlCol="0" anchor="b"/>
          <a:lstStyle>
            <a:lvl1pPr algn="r">
              <a:defRPr sz="1300"/>
            </a:lvl1pPr>
          </a:lstStyle>
          <a:p>
            <a:fld id="{1DDCA504-0D98-4414-9B90-3C6B42B7B14C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965C9-DF2E-44A6-8C41-826B1A10B80A}" type="slidenum">
              <a:rPr lang="pt-PT" smtClean="0"/>
              <a:pPr/>
              <a:t>4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965C9-DF2E-44A6-8C41-826B1A10B80A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965C9-DF2E-44A6-8C41-826B1A10B80A}" type="slidenum">
              <a:rPr lang="pt-PT" smtClean="0"/>
              <a:pPr/>
              <a:t>21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DCA504-0D98-4414-9B90-3C6B42B7B14C}" type="slidenum">
              <a:rPr lang="pt-PT" smtClean="0"/>
              <a:pPr/>
              <a:t>37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6" name="Marcador de Posição d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2" name="Marcador de Posição do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5" name="Marcador de Posição do Número do Diapositivo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7" name="Marcador de Posição de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9" name="Marcador de Posição d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16" name="Marcador de Posição do Número do Diapositivo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1" name="Marcador de Posição d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25" name="Marcador de Posição do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8" name="Marcador de Posição de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1" name="Conexão rect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2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21" name="Marcador de Posição do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24" name="Marcador de Posição do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4" name="Marcador de Posição de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5" name="Marcador de Posição d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29" name="Marcador de Posição do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1" name="Marcador de Posição do Número do Diapositivo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26" name="Marcador de Posição do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Marcador de Posição do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E567FF-6BCB-4FFE-964A-356DBA4A122E}" type="datetimeFigureOut">
              <a:rPr lang="pt-PT" smtClean="0"/>
              <a:pPr/>
              <a:t>15-05-2013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A963CDA-CB02-44C8-95E5-B64EA70FE2E4}" type="slidenum">
              <a:rPr lang="pt-PT" smtClean="0"/>
              <a:pPr/>
              <a:t>‹#›</a:t>
            </a:fld>
            <a:endParaRPr lang="pt-PT"/>
          </a:p>
        </p:txBody>
      </p:sp>
      <p:sp>
        <p:nvSpPr>
          <p:cNvPr id="10" name="Marcador de Posição do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exão rect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http://pascal.iseg.utl.pt/%7Evescaria/aiee/images/logo_ise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88640"/>
            <a:ext cx="6336704" cy="1759702"/>
          </a:xfrm>
          <a:prstGeom prst="rect">
            <a:avLst/>
          </a:prstGeom>
          <a:noFill/>
          <a:effectLst/>
        </p:spPr>
      </p:pic>
      <p:sp>
        <p:nvSpPr>
          <p:cNvPr id="5" name="CaixaDeTexto 4"/>
          <p:cNvSpPr txBox="1"/>
          <p:nvPr/>
        </p:nvSpPr>
        <p:spPr>
          <a:xfrm>
            <a:off x="1187624" y="2060848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i="1" dirty="0" err="1" smtClean="0"/>
              <a:t>Learning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Groups</a:t>
            </a:r>
            <a:r>
              <a:rPr lang="pt-PT" sz="2400" b="1" i="1" dirty="0" smtClean="0"/>
              <a:t>: </a:t>
            </a:r>
            <a:r>
              <a:rPr lang="pt-PT" sz="2400" b="1" i="1" dirty="0" err="1" smtClean="0"/>
              <a:t>What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Types</a:t>
            </a:r>
            <a:r>
              <a:rPr lang="pt-PT" sz="2400" b="1" i="1" dirty="0" smtClean="0"/>
              <a:t> are </a:t>
            </a:r>
            <a:r>
              <a:rPr lang="pt-PT" sz="2400" b="1" i="1" dirty="0" err="1" smtClean="0"/>
              <a:t>there</a:t>
            </a:r>
            <a:r>
              <a:rPr lang="pt-PT" sz="2400" b="1" i="1" dirty="0" smtClean="0"/>
              <a:t>? A </a:t>
            </a:r>
            <a:r>
              <a:rPr lang="pt-PT" sz="2400" b="1" i="1" dirty="0" err="1" smtClean="0"/>
              <a:t>Theoretical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Analysis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and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an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Empirical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Study</a:t>
            </a:r>
            <a:r>
              <a:rPr lang="pt-PT" sz="2400" b="1" i="1" dirty="0" smtClean="0"/>
              <a:t> in a </a:t>
            </a:r>
            <a:r>
              <a:rPr lang="pt-PT" sz="2400" b="1" i="1" dirty="0" err="1" smtClean="0"/>
              <a:t>Consultancy</a:t>
            </a:r>
            <a:r>
              <a:rPr lang="pt-PT" sz="2400" b="1" i="1" dirty="0" smtClean="0"/>
              <a:t> </a:t>
            </a:r>
            <a:r>
              <a:rPr lang="pt-PT" sz="2400" b="1" i="1" dirty="0" err="1" smtClean="0"/>
              <a:t>Firm</a:t>
            </a:r>
            <a:endParaRPr lang="pt-PT" sz="2400" b="1" i="1" dirty="0" smtClean="0"/>
          </a:p>
          <a:p>
            <a:pPr algn="ctr"/>
            <a:r>
              <a:rPr lang="pt-PT" sz="1400" dirty="0" smtClean="0"/>
              <a:t>Irma </a:t>
            </a:r>
            <a:r>
              <a:rPr lang="pt-PT" sz="1400" dirty="0" err="1" smtClean="0"/>
              <a:t>Bogenrieder</a:t>
            </a:r>
            <a:r>
              <a:rPr lang="pt-PT" sz="1400" dirty="0" smtClean="0"/>
              <a:t> </a:t>
            </a:r>
            <a:r>
              <a:rPr lang="pt-PT" sz="1400" dirty="0" err="1" smtClean="0"/>
              <a:t>and</a:t>
            </a:r>
            <a:r>
              <a:rPr lang="pt-PT" sz="1400" dirty="0" smtClean="0"/>
              <a:t> </a:t>
            </a:r>
            <a:r>
              <a:rPr lang="pt-PT" sz="1400" dirty="0" err="1" smtClean="0"/>
              <a:t>Bart</a:t>
            </a:r>
            <a:r>
              <a:rPr lang="pt-PT" sz="1400" dirty="0" smtClean="0"/>
              <a:t> </a:t>
            </a:r>
            <a:r>
              <a:rPr lang="pt-PT" sz="1400" dirty="0" err="1" smtClean="0"/>
              <a:t>Nooteboom</a:t>
            </a:r>
            <a:endParaRPr lang="pt-PT" sz="1400" dirty="0" smtClean="0"/>
          </a:p>
          <a:p>
            <a:pPr algn="ctr"/>
            <a:r>
              <a:rPr lang="pt-PT" sz="1400" dirty="0" err="1" smtClean="0"/>
              <a:t>Organization</a:t>
            </a:r>
            <a:r>
              <a:rPr lang="pt-PT" sz="1400" dirty="0" smtClean="0"/>
              <a:t> </a:t>
            </a:r>
            <a:r>
              <a:rPr lang="pt-PT" sz="1400" dirty="0" err="1" smtClean="0"/>
              <a:t>Studies</a:t>
            </a:r>
            <a:r>
              <a:rPr lang="pt-PT" sz="1400" dirty="0" smtClean="0"/>
              <a:t> 2004;25;287</a:t>
            </a:r>
          </a:p>
          <a:p>
            <a:endParaRPr lang="pt-PT" sz="1400" i="1" dirty="0"/>
          </a:p>
        </p:txBody>
      </p:sp>
      <p:sp>
        <p:nvSpPr>
          <p:cNvPr id="6" name="Rectângulo 5"/>
          <p:cNvSpPr/>
          <p:nvPr/>
        </p:nvSpPr>
        <p:spPr>
          <a:xfrm>
            <a:off x="1331640" y="3789040"/>
            <a:ext cx="69127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 smtClean="0"/>
              <a:t>David Silvério; Fátima Carmo; Margarida Marouço; Paulo Amaral</a:t>
            </a:r>
          </a:p>
          <a:p>
            <a:pPr algn="ctr"/>
            <a:r>
              <a:rPr lang="pt-PT" dirty="0" smtClean="0"/>
              <a:t>TS43</a:t>
            </a:r>
            <a:endParaRPr lang="pt-PT" dirty="0"/>
          </a:p>
        </p:txBody>
      </p:sp>
      <p:sp>
        <p:nvSpPr>
          <p:cNvPr id="7" name="Rectângulo 6"/>
          <p:cNvSpPr/>
          <p:nvPr/>
        </p:nvSpPr>
        <p:spPr>
          <a:xfrm>
            <a:off x="3923928" y="5229200"/>
            <a:ext cx="4572000" cy="697627"/>
          </a:xfrm>
          <a:prstGeom prst="rect">
            <a:avLst/>
          </a:prstGeom>
        </p:spPr>
        <p:txBody>
          <a:bodyPr>
            <a:spAutoFit/>
          </a:bodyPr>
          <a:lstStyle/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PT" dirty="0" smtClean="0"/>
              <a:t>Gestão de Equipas</a:t>
            </a:r>
          </a:p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pt-PT" dirty="0" smtClean="0"/>
              <a:t>Docente: Sofia Bento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578495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Estrutura (1)</a:t>
            </a:r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683568" y="1484784"/>
            <a:ext cx="7920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“para com perceber o comportamento de aprendizagem das equipas, a estrutura e as crenças partilhadas devem ser investigadas juntamente” </a:t>
            </a:r>
          </a:p>
          <a:p>
            <a:pPr algn="r"/>
            <a:r>
              <a:rPr lang="pt-PT" dirty="0" smtClean="0"/>
              <a:t>                                                                                                </a:t>
            </a:r>
            <a:r>
              <a:rPr lang="pt-PT" sz="1400" dirty="0" err="1" smtClean="0"/>
              <a:t>Edmonson</a:t>
            </a:r>
            <a:r>
              <a:rPr lang="pt-PT" sz="1400" dirty="0" smtClean="0"/>
              <a:t> (1999: 351)</a:t>
            </a:r>
            <a:endParaRPr lang="pt-PT" sz="14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683568" y="2780928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u="sng" dirty="0" smtClean="0"/>
              <a:t>Características da estrutura dos grupos:</a:t>
            </a:r>
          </a:p>
          <a:p>
            <a:pPr algn="just"/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Centralidade – relacionada com as posições que as pessoas ocupam na estrutura;</a:t>
            </a:r>
          </a:p>
          <a:p>
            <a:pPr algn="just">
              <a:buFont typeface="Arial" pitchFamily="34" charset="0"/>
              <a:buChar char="•"/>
            </a:pPr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Densidade – a estrutura é densa quando há muitas ligações diretas entre todos os membros, e dispersa na medida em que há poucas ligações;</a:t>
            </a:r>
          </a:p>
          <a:p>
            <a:pPr algn="just">
              <a:buFont typeface="Arial" pitchFamily="34" charset="0"/>
              <a:buChar char="•"/>
            </a:pPr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Buracos estruturais – refere-se a gaps na estrutura da rede de trabalho; </a:t>
            </a:r>
          </a:p>
          <a:p>
            <a:pPr algn="just">
              <a:buFont typeface="Arial" pitchFamily="34" charset="0"/>
              <a:buChar char="•"/>
            </a:pPr>
            <a:endParaRPr lang="pt-PT" sz="2000" dirty="0"/>
          </a:p>
          <a:p>
            <a:pPr>
              <a:buFont typeface="Arial" pitchFamily="34" charset="0"/>
              <a:buChar char="•"/>
            </a:pPr>
            <a:endParaRPr lang="pt-P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1772816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PT" dirty="0" smtClean="0"/>
              <a:t> Clausura – grupo fechado a influências externas;</a:t>
            </a:r>
          </a:p>
          <a:p>
            <a:pPr algn="just">
              <a:buFont typeface="Arial" pitchFamily="34" charset="0"/>
              <a:buChar char="•"/>
            </a:pPr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Estabilidade – a baixa estabilidade entre os membros de um grupo implica que se verifiquem muitas entradas e saídas;</a:t>
            </a:r>
          </a:p>
          <a:p>
            <a:pPr algn="just">
              <a:buFont typeface="Arial" pitchFamily="34" charset="0"/>
              <a:buChar char="•"/>
            </a:pPr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Equivalência estrutural – dois ou mais membros do grupo têm laços mais ou menos iguais;</a:t>
            </a:r>
          </a:p>
          <a:p>
            <a:pPr algn="just">
              <a:buFont typeface="Arial" pitchFamily="34" charset="0"/>
              <a:buChar char="•"/>
            </a:pPr>
            <a:endParaRPr lang="pt-PT" dirty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Força dos laços – intensidade; frequência; abertura à comunicação; duração.</a:t>
            </a:r>
            <a:endParaRPr lang="pt-PT" dirty="0"/>
          </a:p>
          <a:p>
            <a:pPr algn="just">
              <a:buFont typeface="Arial" pitchFamily="34" charset="0"/>
              <a:buChar char="•"/>
            </a:pPr>
            <a:endParaRPr lang="pt-PT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63960" y="557064"/>
            <a:ext cx="7772400" cy="578495"/>
          </a:xfrm>
          <a:prstGeom prst="rect">
            <a:avLst/>
          </a:prstGeom>
        </p:spPr>
        <p:txBody>
          <a:bodyPr vert="horz" anchor="ctr">
            <a:normAutofit fontScale="90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Estrutura (2)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(1)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sz="1900" dirty="0" smtClean="0">
                <a:solidFill>
                  <a:schemeClr val="tx1"/>
                </a:solidFill>
              </a:rPr>
              <a:t>Motivação refere-se ao que um individuo pode ganhar com a Aprendizagem por Interação, mas também o que pode vir a perder (Risco Relacional).</a:t>
            </a:r>
          </a:p>
          <a:p>
            <a:pPr algn="just"/>
            <a:endParaRPr lang="pt-PT" sz="1900" dirty="0" smtClean="0">
              <a:solidFill>
                <a:schemeClr val="tx1"/>
              </a:solidFill>
            </a:endParaRPr>
          </a:p>
          <a:p>
            <a:pPr algn="just"/>
            <a:r>
              <a:rPr lang="pt-PT" sz="1900" dirty="0" smtClean="0">
                <a:solidFill>
                  <a:schemeClr val="tx1"/>
                </a:solidFill>
              </a:rPr>
              <a:t>As noções de conhecimento e cognição abrangem a Perceção, Interpretação e Avaliação, o que inclui Julgamentos carregados de emoção. Devido a isto é essencial criar fatores de motivação emocional.</a:t>
            </a:r>
          </a:p>
          <a:p>
            <a:pPr algn="just"/>
            <a:endParaRPr lang="pt-PT" sz="1900" dirty="0" smtClean="0">
              <a:solidFill>
                <a:schemeClr val="tx1"/>
              </a:solidFill>
            </a:endParaRPr>
          </a:p>
          <a:p>
            <a:pPr algn="just"/>
            <a:r>
              <a:rPr lang="pt-PT" sz="1900" dirty="0" smtClean="0">
                <a:solidFill>
                  <a:schemeClr val="tx1"/>
                </a:solidFill>
              </a:rPr>
              <a:t>O artigo faz a distinção entre fins/desenvolvimentos e o processo de Aprendizagem, procurando focar-se nos processos. Sob determinadas condições, as pessoas estão na disposição de aprender, através da troca, partilha e produção conjunta de conhecimento.</a:t>
            </a:r>
          </a:p>
          <a:p>
            <a:pPr algn="just">
              <a:buNone/>
            </a:pPr>
            <a:endParaRPr lang="pt-PT" sz="19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PT" sz="1900" dirty="0" smtClean="0">
                <a:solidFill>
                  <a:schemeClr val="tx1"/>
                </a:solidFill>
              </a:rPr>
              <a:t>Exemplos de condições ideais (</a:t>
            </a:r>
            <a:r>
              <a:rPr lang="pt-PT" sz="1900" dirty="0" err="1" smtClean="0">
                <a:solidFill>
                  <a:schemeClr val="tx1"/>
                </a:solidFill>
              </a:rPr>
              <a:t>Edmonson</a:t>
            </a:r>
            <a:r>
              <a:rPr lang="pt-PT" sz="1900" dirty="0" smtClean="0">
                <a:solidFill>
                  <a:schemeClr val="tx1"/>
                </a:solidFill>
              </a:rPr>
              <a:t>, 1999):</a:t>
            </a:r>
          </a:p>
          <a:p>
            <a:pPr algn="just"/>
            <a:r>
              <a:rPr lang="pt-PT" sz="1900" dirty="0" smtClean="0">
                <a:solidFill>
                  <a:schemeClr val="tx1"/>
                </a:solidFill>
              </a:rPr>
              <a:t>Risco Psicológico, relativamente à Reputação.</a:t>
            </a:r>
          </a:p>
          <a:p>
            <a:pPr algn="just"/>
            <a:r>
              <a:rPr lang="pt-PT" sz="1900" dirty="0" smtClean="0">
                <a:solidFill>
                  <a:schemeClr val="tx1"/>
                </a:solidFill>
              </a:rPr>
              <a:t>Custos Tangíveis</a:t>
            </a:r>
          </a:p>
          <a:p>
            <a:pPr algn="just">
              <a:buNone/>
            </a:pPr>
            <a:endParaRPr lang="pt-PT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(2)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Perspetiva dos autores, relativamente à perda de Legitimidade Social: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Depende se existe ou não, abertura ao conhecimento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Depende também se o fornecimento do mesmo, possa ser entendido como ameaçador por terceiros, pois podem utilizá-lo para expor os seus pontos fracos (falha estrutural).</a:t>
            </a:r>
          </a:p>
          <a:p>
            <a:pPr marL="514350" indent="-514350" algn="just"/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/>
            <a:r>
              <a:rPr lang="pt-PT" sz="1800" u="sng" dirty="0" smtClean="0">
                <a:solidFill>
                  <a:schemeClr val="tx1"/>
                </a:solidFill>
              </a:rPr>
              <a:t>Relativamente aos riscos tangíveis: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A perda de Reputação pode representar riscos em termos de salário, carreira e referência para novos projetos (Risco psicológico).</a:t>
            </a:r>
            <a:endParaRPr lang="pt-PT" sz="1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Também deve de incluir o risco de </a:t>
            </a:r>
            <a:r>
              <a:rPr lang="pt-PT" sz="1800" i="1" dirty="0" smtClean="0">
                <a:solidFill>
                  <a:schemeClr val="tx1"/>
                </a:solidFill>
              </a:rPr>
              <a:t>“</a:t>
            </a:r>
            <a:r>
              <a:rPr lang="pt-PT" sz="1800" i="1" dirty="0" err="1" smtClean="0">
                <a:solidFill>
                  <a:schemeClr val="tx1"/>
                </a:solidFill>
              </a:rPr>
              <a:t>spillover</a:t>
            </a:r>
            <a:r>
              <a:rPr lang="pt-PT" sz="1800" i="1" dirty="0" smtClean="0">
                <a:solidFill>
                  <a:schemeClr val="tx1"/>
                </a:solidFill>
              </a:rPr>
              <a:t>” </a:t>
            </a:r>
            <a:r>
              <a:rPr lang="pt-PT" sz="1800" dirty="0" smtClean="0">
                <a:solidFill>
                  <a:schemeClr val="tx1"/>
                </a:solidFill>
              </a:rPr>
              <a:t>e o risco de “</a:t>
            </a:r>
            <a:r>
              <a:rPr lang="pt-PT" sz="1800" dirty="0" err="1" smtClean="0">
                <a:solidFill>
                  <a:schemeClr val="tx1"/>
                </a:solidFill>
              </a:rPr>
              <a:t>lock</a:t>
            </a:r>
            <a:r>
              <a:rPr lang="pt-PT" sz="1800" dirty="0" smtClean="0">
                <a:solidFill>
                  <a:schemeClr val="tx1"/>
                </a:solidFill>
              </a:rPr>
              <a:t>-in”.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(3)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pt-PT" sz="7200" dirty="0" smtClean="0">
                <a:solidFill>
                  <a:schemeClr val="tx1"/>
                </a:solidFill>
              </a:rPr>
              <a:t>Risco de </a:t>
            </a:r>
            <a:r>
              <a:rPr lang="pt-PT" sz="7200" i="1" dirty="0" err="1" smtClean="0">
                <a:solidFill>
                  <a:schemeClr val="tx1"/>
                </a:solidFill>
              </a:rPr>
              <a:t>Spillover</a:t>
            </a:r>
            <a:r>
              <a:rPr lang="pt-PT" sz="7200" dirty="0" smtClean="0">
                <a:solidFill>
                  <a:schemeClr val="tx1"/>
                </a:solidFill>
              </a:rPr>
              <a:t>:</a:t>
            </a:r>
          </a:p>
          <a:p>
            <a:pPr marL="514350" indent="-514350" algn="just"/>
            <a:r>
              <a:rPr lang="pt-PT" sz="7200" dirty="0" smtClean="0">
                <a:solidFill>
                  <a:schemeClr val="tx1"/>
                </a:solidFill>
              </a:rPr>
              <a:t>Risco de </a:t>
            </a:r>
            <a:r>
              <a:rPr lang="pt-PT" sz="7200" i="1" dirty="0" smtClean="0">
                <a:solidFill>
                  <a:schemeClr val="tx1"/>
                </a:solidFill>
              </a:rPr>
              <a:t>free-</a:t>
            </a:r>
            <a:r>
              <a:rPr lang="pt-PT" sz="7200" i="1" dirty="0" err="1" smtClean="0">
                <a:solidFill>
                  <a:schemeClr val="tx1"/>
                </a:solidFill>
              </a:rPr>
              <a:t>riding</a:t>
            </a:r>
            <a:r>
              <a:rPr lang="pt-PT" sz="7200" i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None/>
            </a:pPr>
            <a:endParaRPr lang="pt-PT" sz="7200" dirty="0" smtClean="0">
              <a:solidFill>
                <a:schemeClr val="tx1"/>
              </a:solidFill>
            </a:endParaRPr>
          </a:p>
          <a:p>
            <a:pPr marL="514350" indent="-514350" algn="just">
              <a:buNone/>
            </a:pPr>
            <a:r>
              <a:rPr lang="pt-PT" sz="7200" dirty="0" smtClean="0">
                <a:solidFill>
                  <a:schemeClr val="tx1"/>
                </a:solidFill>
              </a:rPr>
              <a:t>Este risco pode ser irrelevante em seis situações: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Conhecimento é tão público, que pode facilmente chegar à concorrência de qualquer forma;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O conhecimento partilhado não está relacionado ou não se encontra próximo das competências essenciais de cada um;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O conhecimento é de natureza muito tácita, portanto torna-se difícil existir uma fuga;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A concorrência não possui a capacidade de retenção/absorção necessária, para o poderem pôr em prática;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Quando já tiverem as condições reunidas para tal, esta já terá sofrido alterações.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7200" dirty="0" smtClean="0">
                <a:solidFill>
                  <a:schemeClr val="tx1"/>
                </a:solidFill>
              </a:rPr>
              <a:t>Balanceamento entre ganhos de conhecimento e perdas de </a:t>
            </a:r>
            <a:r>
              <a:rPr lang="pt-PT" sz="7200" i="1" dirty="0" err="1" smtClean="0">
                <a:solidFill>
                  <a:schemeClr val="tx1"/>
                </a:solidFill>
              </a:rPr>
              <a:t>spillover</a:t>
            </a:r>
            <a:r>
              <a:rPr lang="pt-PT" sz="7200" dirty="0" smtClean="0">
                <a:solidFill>
                  <a:schemeClr val="tx1"/>
                </a:solidFill>
              </a:rPr>
              <a:t>, ver se compensam ou não. </a:t>
            </a:r>
          </a:p>
          <a:p>
            <a:pPr marL="514350" indent="-514350" algn="just">
              <a:buNone/>
            </a:pPr>
            <a:endParaRPr lang="pt-PT" sz="7200" dirty="0">
              <a:solidFill>
                <a:schemeClr val="tx1"/>
              </a:solidFill>
            </a:endParaRPr>
          </a:p>
          <a:p>
            <a:pPr marL="514350" indent="-514350" algn="just"/>
            <a:r>
              <a:rPr lang="pt-PT" sz="7200" dirty="0" smtClean="0">
                <a:solidFill>
                  <a:schemeClr val="tx1"/>
                </a:solidFill>
              </a:rPr>
              <a:t>Forma de controlo:</a:t>
            </a:r>
          </a:p>
          <a:p>
            <a:pPr marL="514350" indent="-514350" algn="just">
              <a:buFontTx/>
              <a:buChar char="-"/>
            </a:pPr>
            <a:r>
              <a:rPr lang="pt-PT" sz="7200" dirty="0" smtClean="0">
                <a:solidFill>
                  <a:schemeClr val="tx1"/>
                </a:solidFill>
              </a:rPr>
              <a:t>Estabelecer regime de exclusividade, através do fecho à comunicação, por via de ameaças;</a:t>
            </a:r>
          </a:p>
          <a:p>
            <a:pPr marL="514350" indent="-514350" algn="just">
              <a:buFontTx/>
              <a:buChar char="-"/>
            </a:pPr>
            <a:r>
              <a:rPr lang="pt-PT" sz="7200" dirty="0" smtClean="0">
                <a:solidFill>
                  <a:schemeClr val="tx1"/>
                </a:solidFill>
              </a:rPr>
              <a:t>Fomentação da Confiança Mútua. </a:t>
            </a:r>
          </a:p>
          <a:p>
            <a:pPr marL="514350" indent="-514350" algn="just">
              <a:buNone/>
            </a:pPr>
            <a:endParaRPr lang="pt-PT" dirty="0" smtClean="0"/>
          </a:p>
          <a:p>
            <a:pPr algn="just"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(4)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Risco Relacional entre grupos:</a:t>
            </a:r>
          </a:p>
          <a:p>
            <a:pPr algn="just">
              <a:buFontTx/>
              <a:buChar char="-"/>
            </a:pPr>
            <a:r>
              <a:rPr lang="pt-PT" sz="1800" dirty="0" smtClean="0">
                <a:solidFill>
                  <a:schemeClr val="tx1"/>
                </a:solidFill>
              </a:rPr>
              <a:t>As Comunidades de prática são caracterizadas pela força dos laços entre si e pela densidade elevada dos mesmos, têm uma determinada duração e possuem normalmente relações estáveis;</a:t>
            </a:r>
          </a:p>
          <a:p>
            <a:pPr algn="just">
              <a:buFontTx/>
              <a:buChar char="-"/>
            </a:pPr>
            <a:r>
              <a:rPr lang="pt-PT" sz="1800" dirty="0" smtClean="0">
                <a:solidFill>
                  <a:schemeClr val="tx1"/>
                </a:solidFill>
              </a:rPr>
              <a:t>Nas redes, o risco de </a:t>
            </a:r>
            <a:r>
              <a:rPr lang="pt-PT" sz="1800" i="1" dirty="0" err="1" smtClean="0">
                <a:solidFill>
                  <a:schemeClr val="tx1"/>
                </a:solidFill>
              </a:rPr>
              <a:t>spillover</a:t>
            </a:r>
            <a:r>
              <a:rPr lang="pt-PT" sz="1800" dirty="0" smtClean="0">
                <a:solidFill>
                  <a:schemeClr val="tx1"/>
                </a:solidFill>
              </a:rPr>
              <a:t> é elevado e uma rede densa significa uma comunicação densa, que é a base do controlo social;</a:t>
            </a:r>
          </a:p>
          <a:p>
            <a:pPr algn="just">
              <a:buFontTx/>
              <a:buChar char="-"/>
            </a:pPr>
            <a:r>
              <a:rPr lang="pt-PT" sz="1800" dirty="0" smtClean="0">
                <a:solidFill>
                  <a:schemeClr val="tx1"/>
                </a:solidFill>
              </a:rPr>
              <a:t>A densidade de laços e a resistência aos mesmos, aliados à dependência mútua e a investimentos específicos, permitem uma monitorização próxima dos comportamentos e ajudam a construção de confiança, no processo de “dar e receber” (reciprocidade);</a:t>
            </a:r>
          </a:p>
          <a:p>
            <a:pPr algn="just">
              <a:buFontTx/>
              <a:buChar char="-"/>
            </a:pPr>
            <a:r>
              <a:rPr lang="pt-PT" sz="1800" dirty="0" smtClean="0">
                <a:solidFill>
                  <a:schemeClr val="tx1"/>
                </a:solidFill>
              </a:rPr>
              <a:t>A distância cognitiva limitada, pode fomentar o risco de “o que o grupo acha” e a falta de inovação. As ideias inovadoras e desviantes devem estar previstas, isto acontece frequentemente em grupos estáveis, com fraca entrada e saída de colaboradores. </a:t>
            </a:r>
          </a:p>
          <a:p>
            <a:pPr algn="just">
              <a:buFontTx/>
              <a:buChar char="-"/>
            </a:pPr>
            <a:endParaRPr lang="pt-PT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(5)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t-PT" sz="3400" dirty="0" smtClean="0">
                <a:solidFill>
                  <a:schemeClr val="tx1"/>
                </a:solidFill>
              </a:rPr>
              <a:t>Risco de </a:t>
            </a:r>
            <a:r>
              <a:rPr lang="pt-PT" sz="3400" i="1" dirty="0" err="1" smtClean="0">
                <a:solidFill>
                  <a:schemeClr val="tx1"/>
                </a:solidFill>
              </a:rPr>
              <a:t>Lock</a:t>
            </a:r>
            <a:r>
              <a:rPr lang="pt-PT" sz="3400" i="1" dirty="0" smtClean="0">
                <a:solidFill>
                  <a:schemeClr val="tx1"/>
                </a:solidFill>
              </a:rPr>
              <a:t> – in:</a:t>
            </a:r>
          </a:p>
          <a:p>
            <a:pPr algn="just">
              <a:buFontTx/>
              <a:buChar char="-"/>
            </a:pPr>
            <a:endParaRPr lang="pt-PT" dirty="0" smtClean="0"/>
          </a:p>
          <a:p>
            <a:pPr algn="just">
              <a:buFontTx/>
              <a:buChar char="-"/>
            </a:pPr>
            <a:r>
              <a:rPr lang="pt-PT" sz="2100" dirty="0" smtClean="0">
                <a:solidFill>
                  <a:schemeClr val="tx1"/>
                </a:solidFill>
              </a:rPr>
              <a:t>Resulta dos investimentos nas relações que são exclusivas a grupos ou a pessoas dentro do grupo.</a:t>
            </a:r>
          </a:p>
          <a:p>
            <a:pPr algn="just">
              <a:buNone/>
            </a:pPr>
            <a:r>
              <a:rPr lang="pt-PT" sz="21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pt-PT" sz="2100" dirty="0" smtClean="0">
                <a:solidFill>
                  <a:schemeClr val="tx1"/>
                </a:solidFill>
              </a:rPr>
              <a:t>Quando não existe partilha de conhecimento ou confiança, estas devem ser criadas. Através de uma maior colaboração entre os diferentes membros e através de uma personalização da confiança, que assenta na interação do dia-a-dia. </a:t>
            </a:r>
          </a:p>
          <a:p>
            <a:pPr algn="just">
              <a:buFontTx/>
              <a:buChar char="-"/>
            </a:pPr>
            <a:endParaRPr lang="pt-PT" sz="2100" dirty="0" smtClean="0">
              <a:solidFill>
                <a:schemeClr val="tx1"/>
              </a:solidFill>
            </a:endParaRPr>
          </a:p>
          <a:p>
            <a:pPr algn="just">
              <a:buFontTx/>
              <a:buChar char="-"/>
            </a:pPr>
            <a:r>
              <a:rPr lang="pt-PT" sz="2100" dirty="0" smtClean="0">
                <a:solidFill>
                  <a:schemeClr val="tx1"/>
                </a:solidFill>
              </a:rPr>
              <a:t>Levantam-se assim barreiras de saída, que surgem quando alguém sente necessidade de sair de um dado grupo, de forma a poder aceder a fontes alternativas de Aprendizagem, que não são permitidas dentro do mesmo.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Risco Relacional e Governança (6)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PT" sz="3300" u="sng" dirty="0" smtClean="0">
                <a:solidFill>
                  <a:schemeClr val="tx1"/>
                </a:solidFill>
              </a:rPr>
              <a:t>Como pode ser isto gerido, dado que em grupos organizacionais, o controlo formal através de contratos legais não está disponível (devido ao elevado nível de incerteza) e que também podem não existir as bases adequadas para a monitorização do “meio-termo”?</a:t>
            </a:r>
          </a:p>
          <a:p>
            <a:pPr marL="514350" indent="-514350" algn="just">
              <a:buFontTx/>
              <a:buChar char="-"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Tx/>
              <a:buChar char="-"/>
            </a:pPr>
            <a:r>
              <a:rPr lang="pt-PT" sz="3300" dirty="0" smtClean="0">
                <a:solidFill>
                  <a:schemeClr val="tx1"/>
                </a:solidFill>
              </a:rPr>
              <a:t>Seis formas de controlo: </a:t>
            </a:r>
          </a:p>
          <a:p>
            <a:pPr marL="514350" indent="-514350" algn="just">
              <a:buNone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Devem-se “canonizar” as regras que são exigidas nos acordos formais, que nunca espelham completamente a riqueza e variedade da prática emergente (Brown </a:t>
            </a:r>
            <a:r>
              <a:rPr lang="pt-PT" sz="3300" dirty="0" err="1" smtClean="0">
                <a:solidFill>
                  <a:schemeClr val="tx1"/>
                </a:solidFill>
              </a:rPr>
              <a:t>and</a:t>
            </a:r>
            <a:r>
              <a:rPr lang="pt-PT" sz="3300" dirty="0" smtClean="0">
                <a:solidFill>
                  <a:schemeClr val="tx1"/>
                </a:solidFill>
              </a:rPr>
              <a:t> </a:t>
            </a:r>
            <a:r>
              <a:rPr lang="pt-PT" sz="3300" dirty="0" err="1" smtClean="0">
                <a:solidFill>
                  <a:schemeClr val="tx1"/>
                </a:solidFill>
              </a:rPr>
              <a:t>Duguid</a:t>
            </a:r>
            <a:r>
              <a:rPr lang="pt-PT" sz="3300" dirty="0" smtClean="0">
                <a:solidFill>
                  <a:schemeClr val="tx1"/>
                </a:solidFill>
              </a:rPr>
              <a:t>, 1996).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Monitorização hierárquica , através da intervenção “</a:t>
            </a:r>
            <a:r>
              <a:rPr lang="pt-PT" sz="3300" i="1" dirty="0" err="1" smtClean="0">
                <a:solidFill>
                  <a:schemeClr val="tx1"/>
                </a:solidFill>
              </a:rPr>
              <a:t>by</a:t>
            </a:r>
            <a:r>
              <a:rPr lang="pt-PT" sz="3300" i="1" dirty="0" smtClean="0">
                <a:solidFill>
                  <a:schemeClr val="tx1"/>
                </a:solidFill>
              </a:rPr>
              <a:t> flat</a:t>
            </a:r>
            <a:r>
              <a:rPr lang="pt-PT" sz="3300" dirty="0" smtClean="0">
                <a:solidFill>
                  <a:schemeClr val="tx1"/>
                </a:solidFill>
              </a:rPr>
              <a:t>”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Incentivos ou Penalizações.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Estabelecimento de uma dependência mútua, para que exista uma redução do risco relacional.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Utilização de um mecanismo de Reputação.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PT" sz="3300" dirty="0" smtClean="0">
                <a:solidFill>
                  <a:schemeClr val="tx1"/>
                </a:solidFill>
              </a:rPr>
              <a:t>Estrutura de grupo</a:t>
            </a:r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/>
          </a:bodyPr>
          <a:lstStyle/>
          <a:p>
            <a:pPr algn="ctr"/>
            <a:r>
              <a:rPr lang="pt-PT" sz="3600" dirty="0" smtClean="0"/>
              <a:t>Confiança (1)</a:t>
            </a:r>
            <a:endParaRPr lang="pt-PT" sz="36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1628800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Confiança social</a:t>
            </a:r>
            <a:r>
              <a:rPr lang="pt-PT" dirty="0" smtClean="0"/>
              <a:t> – pode ser encontrada nas normas partilhadas ou no dever moral e na obrigação</a:t>
            </a:r>
          </a:p>
          <a:p>
            <a:pPr algn="just"/>
            <a:endParaRPr lang="pt-PT" dirty="0"/>
          </a:p>
          <a:p>
            <a:pPr algn="just"/>
            <a:r>
              <a:rPr lang="pt-PT" b="1" dirty="0" smtClean="0"/>
              <a:t>Confiança personalizada </a:t>
            </a:r>
            <a:r>
              <a:rPr lang="pt-PT" dirty="0" smtClean="0"/>
              <a:t>– pode ser encontrada na base da empatia, identificação ou amizade</a:t>
            </a:r>
          </a:p>
          <a:p>
            <a:pPr algn="just"/>
            <a:endParaRPr lang="pt-PT" dirty="0"/>
          </a:p>
          <a:p>
            <a:pPr algn="just"/>
            <a:r>
              <a:rPr lang="pt-PT" b="1" dirty="0" smtClean="0"/>
              <a:t>Confiança em competência </a:t>
            </a:r>
            <a:r>
              <a:rPr lang="pt-PT" dirty="0" smtClean="0"/>
              <a:t>– perceber se um membro de um grupo de aprendizagem tem conhecimento útil e se está disponível para partilhá-lo</a:t>
            </a:r>
          </a:p>
          <a:p>
            <a:pPr algn="just"/>
            <a:endParaRPr lang="pt-PT" dirty="0"/>
          </a:p>
          <a:p>
            <a:pPr algn="just"/>
            <a:r>
              <a:rPr lang="pt-PT" b="1" dirty="0" smtClean="0"/>
              <a:t>Confiança em intenções </a:t>
            </a:r>
            <a:r>
              <a:rPr lang="pt-PT" dirty="0" smtClean="0"/>
              <a:t>– perceber se um membro não vai privar os outros de receber o conhecimento que ele recebeu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5517232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u="sng" dirty="0" smtClean="0">
                <a:solidFill>
                  <a:srgbClr val="FF0000"/>
                </a:solidFill>
              </a:rPr>
              <a:t>Os grupos de aprendizagem devem ter um nível de confiança alto, mas que não incorra num risco relacional despercebido</a:t>
            </a:r>
            <a:endParaRPr lang="pt-PT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/>
          </a:bodyPr>
          <a:lstStyle/>
          <a:p>
            <a:pPr algn="ctr"/>
            <a:r>
              <a:rPr lang="pt-PT" sz="3600" dirty="0" smtClean="0"/>
              <a:t>Confiança (2)</a:t>
            </a:r>
            <a:endParaRPr lang="pt-PT" sz="3600" dirty="0"/>
          </a:p>
        </p:txBody>
      </p:sp>
      <p:graphicFrame>
        <p:nvGraphicFramePr>
          <p:cNvPr id="5" name="Diagrama 4"/>
          <p:cNvGraphicFramePr/>
          <p:nvPr/>
        </p:nvGraphicFramePr>
        <p:xfrm>
          <a:off x="179512" y="1268760"/>
          <a:ext cx="8424936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796136" y="594928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Ciclo positivo de confiança</a:t>
            </a:r>
          </a:p>
          <a:p>
            <a:r>
              <a:rPr lang="pt-PT" dirty="0" err="1" smtClean="0"/>
              <a:t>Zand</a:t>
            </a:r>
            <a:r>
              <a:rPr lang="pt-PT" dirty="0" smtClean="0"/>
              <a:t> (1972)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ita curvada para cima 1"/>
          <p:cNvSpPr/>
          <p:nvPr/>
        </p:nvSpPr>
        <p:spPr>
          <a:xfrm>
            <a:off x="2339752" y="548680"/>
            <a:ext cx="4464496" cy="1296144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3600" dirty="0" smtClean="0">
                <a:solidFill>
                  <a:schemeClr val="tx1"/>
                </a:solidFill>
              </a:rPr>
              <a:t>Índice</a:t>
            </a:r>
            <a:endParaRPr lang="pt-PT" sz="3600" dirty="0">
              <a:solidFill>
                <a:schemeClr val="tx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27584" y="1988840"/>
            <a:ext cx="7704856" cy="61868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b="1" dirty="0" smtClean="0"/>
              <a:t>Introdução</a:t>
            </a:r>
          </a:p>
          <a:p>
            <a:pPr algn="just"/>
            <a:r>
              <a:rPr lang="pt-PT" sz="1600" dirty="0" smtClean="0"/>
              <a:t>Teoria do Conhecimento</a:t>
            </a:r>
          </a:p>
          <a:p>
            <a:pPr algn="just"/>
            <a:r>
              <a:rPr lang="pt-PT" sz="1600" dirty="0" smtClean="0"/>
              <a:t>Caraterísticas do Conhecimento</a:t>
            </a:r>
          </a:p>
          <a:p>
            <a:pPr algn="just"/>
            <a:r>
              <a:rPr lang="pt-PT" sz="1600" dirty="0" smtClean="0"/>
              <a:t>Caraterísticas de Aprendizagem</a:t>
            </a:r>
          </a:p>
          <a:p>
            <a:pPr algn="just"/>
            <a:r>
              <a:rPr lang="pt-PT" sz="1600" dirty="0" smtClean="0"/>
              <a:t>Capacidade de Retenção</a:t>
            </a:r>
          </a:p>
          <a:p>
            <a:pPr algn="just"/>
            <a:r>
              <a:rPr lang="pt-PT" sz="1600" dirty="0" smtClean="0"/>
              <a:t>Estrutura</a:t>
            </a:r>
          </a:p>
          <a:p>
            <a:pPr algn="just"/>
            <a:r>
              <a:rPr lang="pt-PT" sz="1600" dirty="0" smtClean="0"/>
              <a:t>Risco Relacional e Governança</a:t>
            </a:r>
          </a:p>
          <a:p>
            <a:pPr algn="just"/>
            <a:r>
              <a:rPr lang="pt-PT" sz="1600" dirty="0" smtClean="0"/>
              <a:t>Confiança</a:t>
            </a:r>
          </a:p>
          <a:p>
            <a:pPr algn="just"/>
            <a:r>
              <a:rPr lang="pt-PT" sz="1600" dirty="0" smtClean="0"/>
              <a:t>Variáveis</a:t>
            </a:r>
          </a:p>
          <a:p>
            <a:pPr algn="just"/>
            <a:r>
              <a:rPr lang="pt-PT" sz="1600" dirty="0" smtClean="0"/>
              <a:t>Hipóteses</a:t>
            </a:r>
          </a:p>
          <a:p>
            <a:pPr algn="just"/>
            <a:r>
              <a:rPr lang="pt-PT" sz="1600" dirty="0" smtClean="0"/>
              <a:t>Comunidades de prática</a:t>
            </a:r>
          </a:p>
          <a:p>
            <a:pPr algn="just"/>
            <a:endParaRPr lang="pt-PT" sz="1600" dirty="0" smtClean="0"/>
          </a:p>
          <a:p>
            <a:pPr algn="just"/>
            <a:r>
              <a:rPr lang="pt-PT" sz="1600" b="1" dirty="0" smtClean="0"/>
              <a:t>Caso Prático</a:t>
            </a:r>
          </a:p>
          <a:p>
            <a:pPr algn="just"/>
            <a:r>
              <a:rPr lang="pt-PT" sz="1600" dirty="0" smtClean="0"/>
              <a:t>Metodologia</a:t>
            </a:r>
          </a:p>
          <a:p>
            <a:pPr algn="just"/>
            <a:r>
              <a:rPr lang="pt-PT" sz="1600" dirty="0" smtClean="0"/>
              <a:t>Projeto de equipa</a:t>
            </a:r>
          </a:p>
          <a:p>
            <a:pPr algn="just"/>
            <a:r>
              <a:rPr lang="pt-PT" sz="1600" dirty="0" smtClean="0"/>
              <a:t>Grupo de </a:t>
            </a:r>
            <a:r>
              <a:rPr lang="pt-PT" sz="1600" i="1" dirty="0" smtClean="0"/>
              <a:t>experts</a:t>
            </a:r>
          </a:p>
          <a:p>
            <a:pPr algn="just"/>
            <a:r>
              <a:rPr lang="pt-PT" sz="1600" dirty="0" smtClean="0"/>
              <a:t>Desenvolvimento Profissional</a:t>
            </a:r>
          </a:p>
          <a:p>
            <a:pPr algn="just"/>
            <a:r>
              <a:rPr lang="pt-PT" sz="1600" dirty="0" smtClean="0"/>
              <a:t>Projeto melhoria de orientação</a:t>
            </a:r>
          </a:p>
          <a:p>
            <a:pPr algn="just"/>
            <a:r>
              <a:rPr lang="pt-PT" sz="1600" dirty="0" smtClean="0"/>
              <a:t>Conclusões</a:t>
            </a:r>
            <a:endParaRPr lang="pt-PT" sz="1200" dirty="0" smtClean="0"/>
          </a:p>
          <a:p>
            <a:endParaRPr lang="pt-PT" sz="1200" dirty="0" smtClean="0"/>
          </a:p>
          <a:p>
            <a:endParaRPr lang="pt-PT" sz="1200" dirty="0" smtClean="0"/>
          </a:p>
          <a:p>
            <a:endParaRPr lang="pt-PT" dirty="0" smtClean="0"/>
          </a:p>
          <a:p>
            <a:endParaRPr lang="pt-PT" dirty="0" smtClean="0"/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ctr"/>
            <a:r>
              <a:rPr lang="pt-PT" dirty="0" smtClean="0"/>
              <a:t>Variáveis (1)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205680" y="1124744"/>
          <a:ext cx="86868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pPr algn="ctr"/>
            <a:r>
              <a:rPr lang="pt-PT" dirty="0" smtClean="0"/>
              <a:t>Variáveis (2)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205680" y="1124744"/>
          <a:ext cx="86868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Hipóteses (1)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Cognição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H1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aprender pela interação requer distância cognitiva intermediária: abrangente o suficiente para produzir novidade e reduzida o suficiente para permitir a compreensão. Compreensão requer capacidade de absorção mútua. Maior capacidade de absorção permite uma maior distância cognitiva;</a:t>
            </a:r>
          </a:p>
          <a:p>
            <a:pPr lvl="1"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H2  quando a distância cognitiva é muito grande para o entendimento mútuo, e as capacidade de absorção precisam de ser desenvolvidas, estas têm de ser desenvolvidas através da interação. Especialmente quando o conhecimento envolvido é altamente tácito. Isto pode implicar um investimento especifico, para o qual deve haver um </a:t>
            </a:r>
            <a:r>
              <a:rPr lang="pt-PT" sz="1800" dirty="0" err="1" smtClean="0">
                <a:solidFill>
                  <a:schemeClr val="tx1"/>
                </a:solidFill>
                <a:sym typeface="Wingdings" pitchFamily="2" charset="2"/>
              </a:rPr>
              <a:t>prespectiva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 de interação contínua que faça o esforço compensar.</a:t>
            </a:r>
            <a:endParaRPr lang="pt-P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Hipóteses (2)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Risco relacional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lvl="1" algn="just"/>
            <a:r>
              <a:rPr lang="pt-PT" sz="1800" dirty="0">
                <a:solidFill>
                  <a:schemeClr val="tx1"/>
                </a:solidFill>
              </a:rPr>
              <a:t> </a:t>
            </a:r>
            <a:r>
              <a:rPr lang="pt-PT" sz="1800" dirty="0" smtClean="0">
                <a:solidFill>
                  <a:schemeClr val="tx1"/>
                </a:solidFill>
              </a:rPr>
              <a:t>H3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trocas de conhecimento podem implicar três tipos de risco relacional. Primeiro é o risco psicológico, que advém perda da reputação, perda da autoimagem, ou perda da legitimidade através da perda de reputação causada pelos outros. O segundo é o risco da carreira, devido à perda de reputação ou legitimação e risco de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spillover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 (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free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riding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e competição). O terceiro é o risco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lock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-in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 devido aos investimentos específicos na compreensão mútua ou na construção de confiança personalizada.</a:t>
            </a:r>
            <a:endParaRPr lang="pt-PT" sz="18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pt-PT" dirty="0" smtClean="0"/>
              <a:t>Hipóteses (3)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484784"/>
            <a:ext cx="8640960" cy="5257800"/>
          </a:xfrm>
        </p:spPr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Governança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H4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Aprender pela interação, o risco relacional deve ser eliminado ou atenuado. Controlo formal do risco relacional por acordos formais ou por controlo hierárquico não é viável na medida em eu há incerteza, e as ações e os resultados não são suficientemente observáveis, como é frequente no caso da aprendizagem. Outras formas de controlo são os incentivos financeiros, mecanismos de reputação e dependência mútua. Uma forma de também atenuar o risco é ocupando uma posição e poder no grupo;</a:t>
            </a:r>
          </a:p>
          <a:p>
            <a:pPr lvl="1" algn="just"/>
            <a:endParaRPr lang="pt-PT" sz="1800" dirty="0">
              <a:solidFill>
                <a:schemeClr val="tx1"/>
              </a:solidFill>
              <a:sym typeface="Wingdings" pitchFamily="2" charset="2"/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H5  para além do tal controlo, virado para o autointeresse, a confiança pode servir para mitigar o risco relacional. Pode ser baseada em regras comuns de comportamento ou na confiança personalizada construída a partir da colaboração. É preciso distinguir a confiança nas competências </a:t>
            </a:r>
            <a:r>
              <a:rPr lang="pt-PT" sz="1800" dirty="0">
                <a:solidFill>
                  <a:schemeClr val="tx1"/>
                </a:solidFill>
                <a:sym typeface="Wingdings" pitchFamily="2" charset="2"/>
              </a:rPr>
              <a:t>d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a confiança intencional;</a:t>
            </a:r>
            <a:endParaRPr lang="pt-PT" sz="1800" dirty="0" smtClean="0">
              <a:solidFill>
                <a:schemeClr val="tx1"/>
              </a:solidFill>
            </a:endParaRPr>
          </a:p>
          <a:p>
            <a:pPr lvl="1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Hipóteses (4)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Efeitos na estrutura do grupo</a:t>
            </a:r>
          </a:p>
          <a:p>
            <a:pPr algn="just"/>
            <a:endParaRPr lang="pt-PT" sz="1800" u="sng" dirty="0">
              <a:solidFill>
                <a:schemeClr val="tx1"/>
              </a:solidFill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 H6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mecanismos de reputação e de construção de confiança  personalizada são enfatizados pela estrutura de rede densa que possuem laços fortes;</a:t>
            </a:r>
          </a:p>
          <a:p>
            <a:pPr lvl="1" algn="just"/>
            <a:endParaRPr lang="pt-PT" sz="1800" u="sng" dirty="0">
              <a:sym typeface="Wingdings" pitchFamily="2" charset="2"/>
            </a:endParaRP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 H7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Fortes ligações existentes em redes densas e fechadas, conduzem a uma redução da distância cognitiva, o que aumenta a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exploitation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,  mas limita a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exploration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. </a:t>
            </a:r>
            <a:endParaRPr lang="pt-PT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404664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600" dirty="0" smtClean="0"/>
              <a:t>Caso Prático…</a:t>
            </a:r>
            <a:endParaRPr lang="pt-PT" sz="3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556792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PT" dirty="0" smtClean="0"/>
              <a:t> Metodologia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Equipas de Projeto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Grupo “</a:t>
            </a:r>
            <a:r>
              <a:rPr lang="pt-PT" i="1" dirty="0" smtClean="0"/>
              <a:t>Expertise”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Grupo de “Desenvolvimento Profissional”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Grupo de “Melhoria de Projeto”</a:t>
            </a:r>
          </a:p>
          <a:p>
            <a:pPr>
              <a:buFont typeface="Wingdings" pitchFamily="2" charset="2"/>
              <a:buChar char="Ø"/>
            </a:pPr>
            <a:r>
              <a:rPr lang="pt-PT" dirty="0" smtClean="0"/>
              <a:t> Conclusões</a:t>
            </a:r>
            <a:endParaRPr lang="pt-PT" dirty="0"/>
          </a:p>
        </p:txBody>
      </p:sp>
      <p:pic>
        <p:nvPicPr>
          <p:cNvPr id="1026" name="Picture 2" descr="C:\Users\Paulo\AppData\Local\Microsoft\Windows\Temporary Internet Files\Content.IE5\F1XLTMZZ\MP90044911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212976"/>
            <a:ext cx="3744416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Metodologia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Estudo mais exploratório e orientado para o processo;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Objetivo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Os grupos de aprendizagem encontrados (4) podem ser adequadamente caracterizados pelas variáveis propostas;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Funcionamento e realização do objetivo pode ser explicado pelas hipóteses;</a:t>
            </a:r>
          </a:p>
          <a:p>
            <a:pPr lvl="1"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Realizado numa empresa de consultoria – empresa X;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Entrevistas, realizadas a 80 pessoas, de aproximadamente 1,5 horas.</a:t>
            </a:r>
            <a:endParaRPr lang="pt-P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187624" y="1628800"/>
            <a:ext cx="705678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pt-PT" dirty="0" smtClean="0"/>
              <a:t> </a:t>
            </a:r>
            <a:r>
              <a:rPr lang="pt-PT" u="sng" dirty="0" smtClean="0"/>
              <a:t>Composição</a:t>
            </a:r>
            <a:r>
              <a:rPr lang="pt-PT" dirty="0" smtClean="0"/>
              <a:t>: as equipas são compostas por vários consultores</a:t>
            </a:r>
          </a:p>
          <a:p>
            <a:pPr algn="just">
              <a:buFont typeface="Arial" pitchFamily="34" charset="0"/>
              <a:buChar char="•"/>
            </a:pPr>
            <a:endParaRPr lang="pt-PT" dirty="0" smtClean="0"/>
          </a:p>
          <a:p>
            <a:pPr algn="just">
              <a:buFont typeface="Arial" pitchFamily="34" charset="0"/>
              <a:buChar char="•"/>
            </a:pPr>
            <a:r>
              <a:rPr lang="pt-PT" u="sng" dirty="0" smtClean="0"/>
              <a:t> Objetivo:</a:t>
            </a:r>
            <a:r>
              <a:rPr lang="pt-PT" dirty="0" smtClean="0"/>
              <a:t> o bom desempenho no projeto ; o nível de aprendizagem é </a:t>
            </a:r>
            <a:r>
              <a:rPr lang="pt-PT" b="1" dirty="0" smtClean="0"/>
              <a:t>coletivo</a:t>
            </a:r>
            <a:r>
              <a:rPr lang="pt-PT" dirty="0" smtClean="0"/>
              <a:t> e o propósito é o </a:t>
            </a:r>
            <a:r>
              <a:rPr lang="pt-PT" b="1" dirty="0" smtClean="0"/>
              <a:t>projeto específico</a:t>
            </a:r>
          </a:p>
          <a:p>
            <a:pPr algn="just">
              <a:buFont typeface="Arial" pitchFamily="34" charset="0"/>
              <a:buChar char="•"/>
            </a:pPr>
            <a:endParaRPr lang="pt-PT" dirty="0" smtClean="0"/>
          </a:p>
          <a:p>
            <a:pPr algn="just">
              <a:buFont typeface="Arial" pitchFamily="34" charset="0"/>
              <a:buChar char="•"/>
            </a:pPr>
            <a:r>
              <a:rPr lang="pt-PT" u="sng" dirty="0" smtClean="0"/>
              <a:t> Frequência do encontro:</a:t>
            </a:r>
            <a:r>
              <a:rPr lang="pt-PT" dirty="0" smtClean="0"/>
              <a:t> os membros da equipa tiveram </a:t>
            </a:r>
            <a:r>
              <a:rPr lang="pt-PT" b="1" dirty="0" smtClean="0"/>
              <a:t>alguns dias </a:t>
            </a:r>
            <a:r>
              <a:rPr lang="pt-PT" dirty="0" smtClean="0"/>
              <a:t>para ficarem a conhecer-se uns aos outros  (</a:t>
            </a:r>
            <a:r>
              <a:rPr lang="pt-PT" b="1" dirty="0" smtClean="0"/>
              <a:t>densidade da rede</a:t>
            </a:r>
            <a:r>
              <a:rPr lang="pt-PT" dirty="0" smtClean="0"/>
              <a:t>, </a:t>
            </a:r>
            <a:r>
              <a:rPr lang="pt-PT" b="1" dirty="0" smtClean="0"/>
              <a:t>construção de confiança</a:t>
            </a:r>
            <a:r>
              <a:rPr lang="pt-PT" dirty="0" smtClean="0"/>
              <a:t> e </a:t>
            </a:r>
            <a:r>
              <a:rPr lang="pt-PT" b="1" dirty="0" smtClean="0"/>
              <a:t>construção de capacidade de absorção</a:t>
            </a:r>
            <a:r>
              <a:rPr lang="pt-PT" dirty="0" smtClean="0"/>
              <a:t>)</a:t>
            </a:r>
          </a:p>
          <a:p>
            <a:pPr algn="just">
              <a:buFont typeface="Arial" pitchFamily="34" charset="0"/>
              <a:buChar char="•"/>
            </a:pPr>
            <a:endParaRPr lang="pt-PT" dirty="0" smtClean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Incidentes: o facto das equipas poderem ter alguns dias para se conhecerem permitiu </a:t>
            </a:r>
            <a:r>
              <a:rPr lang="pt-PT" b="1" dirty="0" smtClean="0"/>
              <a:t>reduzir a ambiguidade comportamental e desenvolver normas comuns de comportamento</a:t>
            </a:r>
            <a:r>
              <a:rPr lang="pt-PT" dirty="0" smtClean="0"/>
              <a:t>; os membros da equipa de projeto não acreditavam que a prática comum evidente seria uma </a:t>
            </a:r>
            <a:r>
              <a:rPr lang="pt-PT" b="1" dirty="0" smtClean="0"/>
              <a:t>comunidade de prática</a:t>
            </a:r>
          </a:p>
          <a:p>
            <a:pPr>
              <a:buFont typeface="Arial" pitchFamily="34" charset="0"/>
              <a:buChar char="•"/>
            </a:pPr>
            <a:endParaRPr lang="pt-PT" dirty="0" smtClean="0"/>
          </a:p>
          <a:p>
            <a:pPr>
              <a:buFont typeface="Arial" pitchFamily="34" charset="0"/>
              <a:buChar char="•"/>
            </a:pPr>
            <a:endParaRPr lang="pt-PT" dirty="0" smtClean="0"/>
          </a:p>
          <a:p>
            <a:pPr>
              <a:buFont typeface="Arial" pitchFamily="34" charset="0"/>
              <a:buChar char="•"/>
            </a:pPr>
            <a:endParaRPr lang="pt-PT" dirty="0" smtClean="0"/>
          </a:p>
          <a:p>
            <a:pPr>
              <a:buFont typeface="Arial" pitchFamily="34" charset="0"/>
              <a:buChar char="•"/>
            </a:pPr>
            <a:endParaRPr lang="pt-PT" u="sng" dirty="0" smtClean="0"/>
          </a:p>
          <a:p>
            <a:pPr>
              <a:buFont typeface="Arial" pitchFamily="34" charset="0"/>
              <a:buChar char="•"/>
            </a:pPr>
            <a:endParaRPr lang="pt-PT" u="sng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4800" y="116632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Grupo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Equipas de projeto (1)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Introdução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323528" y="2060848"/>
            <a:ext cx="8363272" cy="5112568"/>
          </a:xfrm>
        </p:spPr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O artigo fala na generalidade dos grupos </a:t>
            </a:r>
            <a:r>
              <a:rPr lang="pt-PT" sz="1800" dirty="0" err="1" smtClean="0">
                <a:solidFill>
                  <a:schemeClr val="tx1"/>
                </a:solidFill>
              </a:rPr>
              <a:t>intra</a:t>
            </a:r>
            <a:r>
              <a:rPr lang="pt-PT" sz="1800" dirty="0" smtClean="0">
                <a:solidFill>
                  <a:schemeClr val="tx1"/>
                </a:solidFill>
              </a:rPr>
              <a:t> organizacionais de aprendizagem, mais concretamente:	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Relações;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Competências;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Estrutura;</a:t>
            </a:r>
          </a:p>
          <a:p>
            <a:pPr lvl="1" algn="just"/>
            <a:r>
              <a:rPr lang="pt-PT" sz="1800" dirty="0" smtClean="0">
                <a:solidFill>
                  <a:schemeClr val="tx1"/>
                </a:solidFill>
              </a:rPr>
              <a:t>Governança.</a:t>
            </a:r>
          </a:p>
          <a:p>
            <a:pPr lvl="1" algn="just"/>
            <a:endParaRPr lang="pt-PT" sz="1800" dirty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Realizou-se um estudo empírico numa empresa de consultadoria de forma a perceber se o enquadramento teórico pode explicar a ocorrência, estrutura, funcionamento e performance dos grupos de aprendizagem aqui analisados. </a:t>
            </a:r>
          </a:p>
          <a:p>
            <a:endParaRPr lang="pt-PT" dirty="0"/>
          </a:p>
          <a:p>
            <a:endParaRPr lang="pt-PT" dirty="0" smtClean="0"/>
          </a:p>
          <a:p>
            <a:pPr lvl="1"/>
            <a:endParaRPr lang="pt-PT" dirty="0"/>
          </a:p>
          <a:p>
            <a:pPr lvl="1"/>
            <a:endParaRPr lang="pt-PT" dirty="0" smtClean="0"/>
          </a:p>
          <a:p>
            <a:pPr lvl="1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1700808"/>
            <a:ext cx="777686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/>
              <a:t> </a:t>
            </a:r>
            <a:r>
              <a:rPr lang="pt-PT" u="sng" dirty="0" smtClean="0"/>
              <a:t>Cenário: </a:t>
            </a:r>
          </a:p>
          <a:p>
            <a:pPr algn="just"/>
            <a:endParaRPr lang="pt-PT" u="sng" dirty="0" smtClean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A equipa de projeto </a:t>
            </a:r>
            <a:r>
              <a:rPr lang="pt-PT" b="1" dirty="0" smtClean="0"/>
              <a:t>usou uma determinada ferramenta </a:t>
            </a:r>
            <a:r>
              <a:rPr lang="pt-PT" dirty="0" smtClean="0"/>
              <a:t>em que todos os membros tinham aprendido a usar durante os seus cursos oficiais pela empresa X. A título de exemplo, um membro da equipa evidencia que a ferramenta usada pela equipa é agora </a:t>
            </a:r>
            <a:r>
              <a:rPr lang="pt-PT" b="1" dirty="0" smtClean="0"/>
              <a:t>mais clara do que antes do projeto</a:t>
            </a:r>
            <a:r>
              <a:rPr lang="pt-PT" dirty="0" smtClean="0"/>
              <a:t>:</a:t>
            </a:r>
          </a:p>
          <a:p>
            <a:pPr algn="just">
              <a:buFont typeface="Arial" pitchFamily="34" charset="0"/>
              <a:buChar char="•"/>
            </a:pPr>
            <a:endParaRPr lang="pt-PT" dirty="0" smtClean="0"/>
          </a:p>
          <a:p>
            <a:pPr algn="just"/>
            <a:r>
              <a:rPr lang="pt-PT" sz="1400" dirty="0" smtClean="0"/>
              <a:t>“ – É claro que eu já conhecia esta ferramenta, mas agora eu vejo como é que os meus colegas aplicam esta ferramenta”.</a:t>
            </a:r>
          </a:p>
          <a:p>
            <a:pPr algn="just"/>
            <a:endParaRPr lang="pt-PT" dirty="0" smtClean="0"/>
          </a:p>
          <a:p>
            <a:pPr algn="just">
              <a:buFont typeface="Arial" pitchFamily="34" charset="0"/>
              <a:buChar char="•"/>
            </a:pPr>
            <a:r>
              <a:rPr lang="pt-PT" dirty="0" smtClean="0"/>
              <a:t> A equipa </a:t>
            </a:r>
            <a:r>
              <a:rPr lang="pt-PT" b="1" dirty="0" smtClean="0"/>
              <a:t>desenvolveu novos métodos </a:t>
            </a:r>
            <a:r>
              <a:rPr lang="pt-PT" dirty="0" smtClean="0"/>
              <a:t>para implementar mudanças na organização do cliente. Como um entrevistado refere:</a:t>
            </a:r>
          </a:p>
          <a:p>
            <a:pPr algn="just">
              <a:buFont typeface="Arial" pitchFamily="34" charset="0"/>
              <a:buChar char="•"/>
            </a:pPr>
            <a:endParaRPr lang="pt-PT" dirty="0" smtClean="0"/>
          </a:p>
          <a:p>
            <a:pPr algn="just"/>
            <a:r>
              <a:rPr lang="pt-PT" sz="1400" dirty="0" smtClean="0"/>
              <a:t>“ – A maneira como o </a:t>
            </a:r>
            <a:r>
              <a:rPr lang="pt-PT" sz="1400" i="1" dirty="0" smtClean="0"/>
              <a:t>workshop</a:t>
            </a:r>
            <a:r>
              <a:rPr lang="pt-PT" sz="1400" dirty="0" smtClean="0"/>
              <a:t> foi decidido no grupo como um todo e o que foi discutido, eu não conseguiria chegar lá sozinho”</a:t>
            </a:r>
            <a:endParaRPr lang="pt-PT" sz="1400" i="1" dirty="0" smtClean="0"/>
          </a:p>
          <a:p>
            <a:endParaRPr lang="pt-PT" u="sng" dirty="0" smtClean="0"/>
          </a:p>
          <a:p>
            <a:endParaRPr lang="pt-PT" u="sng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4800" y="44624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Grupo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Equipas de projeto (2)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1484784"/>
            <a:ext cx="58326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pt-PT" u="sng" dirty="0" smtClean="0"/>
              <a:t>Resultados:</a:t>
            </a:r>
          </a:p>
          <a:p>
            <a:pPr marL="342900" indent="-342900"/>
            <a:endParaRPr lang="pt-PT" u="sng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t-PT" dirty="0" smtClean="0"/>
              <a:t>O trabalho em equipa permite aos membros envolverem-se mais (confiança) e </a:t>
            </a:r>
            <a:r>
              <a:rPr lang="pt-PT" b="1" dirty="0" smtClean="0"/>
              <a:t>aprenderem uns com os outros</a:t>
            </a:r>
            <a:r>
              <a:rPr lang="pt-PT" dirty="0" smtClean="0"/>
              <a:t>, pois há uma </a:t>
            </a:r>
            <a:r>
              <a:rPr lang="pt-PT" b="1" dirty="0" smtClean="0"/>
              <a:t>troca de conhecimentos </a:t>
            </a:r>
            <a:r>
              <a:rPr lang="pt-PT" dirty="0" smtClean="0"/>
              <a:t>(conhecimento tácito)</a:t>
            </a:r>
          </a:p>
          <a:p>
            <a:pPr marL="342900" indent="-342900" algn="just">
              <a:buFont typeface="+mj-lt"/>
              <a:buAutoNum type="arabicPeriod"/>
            </a:pPr>
            <a:endParaRPr lang="pt-PT" dirty="0" smtClean="0"/>
          </a:p>
          <a:p>
            <a:pPr marL="342900" indent="-342900" algn="just">
              <a:buFont typeface="+mj-lt"/>
              <a:buAutoNum type="arabicPeriod"/>
            </a:pPr>
            <a:r>
              <a:rPr lang="pt-PT" dirty="0" smtClean="0"/>
              <a:t>As equipas de trabalho ao desenvolverem novos métodos comprometem-se conjuntamente  com </a:t>
            </a:r>
            <a:r>
              <a:rPr lang="pt-PT" b="1" dirty="0" smtClean="0"/>
              <a:t>laços intensivos</a:t>
            </a:r>
            <a:r>
              <a:rPr lang="pt-PT" dirty="0" smtClean="0"/>
              <a:t> (constroem </a:t>
            </a:r>
            <a:r>
              <a:rPr lang="pt-PT" b="1" dirty="0" smtClean="0"/>
              <a:t>relações de empatia </a:t>
            </a:r>
            <a:r>
              <a:rPr lang="pt-PT" dirty="0" smtClean="0"/>
              <a:t>e há uma </a:t>
            </a:r>
            <a:r>
              <a:rPr lang="pt-PT" b="1" dirty="0" smtClean="0"/>
              <a:t>comunicação aberta</a:t>
            </a:r>
            <a:r>
              <a:rPr lang="pt-PT" dirty="0" smtClean="0"/>
              <a:t>) . Não obstante, conclui-se que o trabalho em equipa permite seguir com determinadas </a:t>
            </a:r>
            <a:r>
              <a:rPr lang="pt-PT" b="1" dirty="0" smtClean="0"/>
              <a:t>ideias a avante </a:t>
            </a:r>
            <a:r>
              <a:rPr lang="pt-PT" dirty="0" smtClean="0"/>
              <a:t>(</a:t>
            </a:r>
            <a:r>
              <a:rPr lang="pt-PT" b="1" dirty="0" smtClean="0"/>
              <a:t>segurança psicológica/confiança intencional</a:t>
            </a:r>
            <a:r>
              <a:rPr lang="pt-PT" dirty="0" smtClean="0"/>
              <a:t>), sendo que do ponto vista individual isto seria mais difícil.</a:t>
            </a:r>
          </a:p>
          <a:p>
            <a:pPr marL="342900" indent="-342900" algn="just">
              <a:buFont typeface="+mj-lt"/>
              <a:buAutoNum type="arabicPeriod"/>
            </a:pPr>
            <a:endParaRPr lang="pt-PT" dirty="0" smtClean="0"/>
          </a:p>
          <a:p>
            <a:pPr marL="342900" indent="-342900" algn="just"/>
            <a:endParaRPr lang="pt-PT" dirty="0" smtClean="0"/>
          </a:p>
          <a:p>
            <a:pPr marL="342900" indent="-342900" algn="just"/>
            <a:endParaRPr lang="pt-PT" dirty="0" smtClean="0"/>
          </a:p>
          <a:p>
            <a:pPr>
              <a:buFont typeface="Arial" pitchFamily="34" charset="0"/>
              <a:buChar char="•"/>
            </a:pPr>
            <a:endParaRPr lang="pt-PT" u="sng" dirty="0" smtClean="0"/>
          </a:p>
          <a:p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4800" y="116632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Grupo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Equipas de projeto (3)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83568" y="1196752"/>
            <a:ext cx="5832648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pt-PT" u="sng" dirty="0" smtClean="0"/>
              <a:t>Resultados (1) :</a:t>
            </a:r>
          </a:p>
          <a:p>
            <a:pPr marL="342900" indent="-342900"/>
            <a:endParaRPr lang="pt-PT" u="sng" dirty="0" smtClean="0"/>
          </a:p>
          <a:p>
            <a:pPr marL="342900" indent="-342900" algn="just"/>
            <a:r>
              <a:rPr lang="pt-PT" dirty="0" smtClean="0"/>
              <a:t>3. Existem algumas 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semelhanças</a:t>
            </a:r>
            <a:r>
              <a:rPr lang="pt-PT" dirty="0" smtClean="0"/>
              <a:t> entre as equipas de projeto e as comunidades de prática: os participantes foram envolvidos na </a:t>
            </a:r>
            <a:r>
              <a:rPr lang="pt-PT" b="1" dirty="0" smtClean="0"/>
              <a:t>aprendizagem durante a prática</a:t>
            </a:r>
            <a:r>
              <a:rPr lang="pt-PT" dirty="0" smtClean="0"/>
              <a:t>; </a:t>
            </a:r>
            <a:r>
              <a:rPr lang="pt-PT" b="1" dirty="0" smtClean="0"/>
              <a:t>conhecimento tácito aprendido coletivamente</a:t>
            </a:r>
            <a:r>
              <a:rPr lang="pt-PT" dirty="0" smtClean="0"/>
              <a:t>, </a:t>
            </a:r>
            <a:r>
              <a:rPr lang="pt-PT" b="1" dirty="0" smtClean="0"/>
              <a:t>interação aberta</a:t>
            </a:r>
            <a:r>
              <a:rPr lang="pt-PT" dirty="0" smtClean="0"/>
              <a:t>, acompanhada tanto pela competência como pela confiança intencional; a </a:t>
            </a:r>
            <a:r>
              <a:rPr lang="pt-PT" b="1" dirty="0" smtClean="0"/>
              <a:t>confiança serviu como governança do grupo</a:t>
            </a:r>
            <a:r>
              <a:rPr lang="pt-PT" dirty="0" smtClean="0"/>
              <a:t>, o que </a:t>
            </a:r>
            <a:r>
              <a:rPr lang="pt-PT" b="1" dirty="0" smtClean="0"/>
              <a:t>limita o risco relacional e a segurança psicológica</a:t>
            </a:r>
          </a:p>
          <a:p>
            <a:pPr marL="342900" indent="-342900" algn="just"/>
            <a:endParaRPr lang="pt-PT" dirty="0" smtClean="0"/>
          </a:p>
          <a:p>
            <a:pPr marL="342900" indent="-342900" algn="just"/>
            <a:r>
              <a:rPr lang="pt-PT" dirty="0" smtClean="0"/>
              <a:t>4. Também existem </a:t>
            </a:r>
            <a:r>
              <a:rPr lang="pt-P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distâncias</a:t>
            </a:r>
            <a:r>
              <a:rPr lang="pt-PT" dirty="0" smtClean="0"/>
              <a:t> entre as equipas de projeto e as comunidades de práticas. As equipas de projetos têm </a:t>
            </a:r>
            <a:r>
              <a:rPr lang="pt-PT" b="1" dirty="0" smtClean="0"/>
              <a:t>laços menos duráveis </a:t>
            </a:r>
            <a:r>
              <a:rPr lang="pt-PT" dirty="0" smtClean="0"/>
              <a:t>e quando o </a:t>
            </a:r>
            <a:r>
              <a:rPr lang="pt-PT" b="1" dirty="0" smtClean="0"/>
              <a:t>projeto fica concluído acabam por se separar</a:t>
            </a:r>
            <a:r>
              <a:rPr lang="pt-PT" dirty="0" smtClean="0"/>
              <a:t>; </a:t>
            </a:r>
            <a:r>
              <a:rPr lang="pt-PT" b="1" dirty="0" smtClean="0"/>
              <a:t>não há uma dependência mútua</a:t>
            </a:r>
            <a:r>
              <a:rPr lang="pt-PT" dirty="0" smtClean="0"/>
              <a:t>, mas quando </a:t>
            </a:r>
            <a:r>
              <a:rPr lang="pt-PT" b="1" dirty="0" smtClean="0"/>
              <a:t>surge um projeto de equipa faz com que esta se una</a:t>
            </a:r>
            <a:r>
              <a:rPr lang="pt-PT" dirty="0" smtClean="0"/>
              <a:t>; a </a:t>
            </a:r>
            <a:r>
              <a:rPr lang="pt-PT" b="1" dirty="0" smtClean="0"/>
              <a:t>coesão do grupo é menor</a:t>
            </a:r>
            <a:r>
              <a:rPr lang="pt-PT" dirty="0" smtClean="0"/>
              <a:t> e a </a:t>
            </a:r>
            <a:r>
              <a:rPr lang="pt-PT" b="1" dirty="0" smtClean="0"/>
              <a:t>distância cognitiva não é tão reduzida como nas comunidades de práticas</a:t>
            </a:r>
            <a:r>
              <a:rPr lang="pt-PT" dirty="0" smtClean="0"/>
              <a:t>; a </a:t>
            </a:r>
            <a:r>
              <a:rPr lang="pt-PT" b="1" dirty="0" smtClean="0"/>
              <a:t>confiança é menos forte</a:t>
            </a:r>
            <a:r>
              <a:rPr lang="pt-PT" dirty="0" smtClean="0"/>
              <a:t>; etc. </a:t>
            </a:r>
          </a:p>
          <a:p>
            <a:pPr marL="342900" indent="-342900" algn="just"/>
            <a:endParaRPr lang="pt-PT" dirty="0" smtClean="0"/>
          </a:p>
          <a:p>
            <a:pPr marL="342900" indent="-342900" algn="just"/>
            <a:endParaRPr lang="pt-PT" dirty="0" smtClean="0"/>
          </a:p>
          <a:p>
            <a:pPr marL="342900" indent="-342900" algn="just"/>
            <a:endParaRPr lang="pt-PT" dirty="0" smtClean="0"/>
          </a:p>
          <a:p>
            <a:pPr>
              <a:buFont typeface="Arial" pitchFamily="34" charset="0"/>
              <a:buChar char="•"/>
            </a:pPr>
            <a:endParaRPr lang="pt-PT" u="sng" dirty="0" smtClean="0"/>
          </a:p>
          <a:p>
            <a:r>
              <a:rPr lang="pt-PT" dirty="0" smtClean="0"/>
              <a:t> </a:t>
            </a: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04800" y="70520"/>
            <a:ext cx="8686800" cy="838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Grupo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3600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Equipas de projeto (4)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i="1" dirty="0" smtClean="0"/>
              <a:t>Grupo</a:t>
            </a:r>
            <a:br>
              <a:rPr lang="pt-PT" i="1" dirty="0" smtClean="0"/>
            </a:br>
            <a:r>
              <a:rPr lang="pt-PT" i="1" dirty="0" smtClean="0"/>
              <a:t>Experts</a:t>
            </a:r>
            <a:r>
              <a:rPr lang="pt-PT" dirty="0" smtClean="0"/>
              <a:t> (1)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Contexto:</a:t>
            </a:r>
            <a:r>
              <a:rPr lang="pt-PT" sz="1800" dirty="0" smtClean="0">
                <a:solidFill>
                  <a:schemeClr val="tx1"/>
                </a:solidFill>
              </a:rPr>
              <a:t> Conhecimento Genérico.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Objetivo:</a:t>
            </a:r>
            <a:r>
              <a:rPr lang="pt-PT" sz="1800" dirty="0" smtClean="0">
                <a:solidFill>
                  <a:schemeClr val="tx1"/>
                </a:solidFill>
              </a:rPr>
              <a:t> Troca de conhecimento codificado, em termos de inovação.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Frequência de Encontro:</a:t>
            </a:r>
            <a:r>
              <a:rPr lang="pt-PT" sz="1800" dirty="0" smtClean="0">
                <a:solidFill>
                  <a:schemeClr val="tx1"/>
                </a:solidFill>
              </a:rPr>
              <a:t> Frequente.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O que se debatia: </a:t>
            </a:r>
            <a:r>
              <a:rPr lang="pt-PT" sz="1800" dirty="0" smtClean="0">
                <a:solidFill>
                  <a:schemeClr val="tx1"/>
                </a:solidFill>
              </a:rPr>
              <a:t>Diferentes projetos de diferentes departamentos.</a:t>
            </a:r>
          </a:p>
          <a:p>
            <a:pPr algn="just">
              <a:buNone/>
            </a:pPr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Problema:</a:t>
            </a:r>
            <a:r>
              <a:rPr lang="pt-PT" sz="1800" dirty="0" smtClean="0">
                <a:solidFill>
                  <a:schemeClr val="tx1"/>
                </a:solidFill>
              </a:rPr>
              <a:t>  A inexistência de contactos redundantes, que possuem falhas estruturais estenderam-se até ao Ambiente Externo da Empresa X.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i="1" dirty="0" smtClean="0"/>
              <a:t>Grupo</a:t>
            </a:r>
            <a:br>
              <a:rPr lang="pt-PT" i="1" dirty="0" smtClean="0"/>
            </a:br>
            <a:r>
              <a:rPr lang="pt-PT" i="1" dirty="0" smtClean="0"/>
              <a:t>Experts</a:t>
            </a:r>
            <a:r>
              <a:rPr lang="pt-PT" dirty="0" smtClean="0"/>
              <a:t> (2)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Cenário:</a:t>
            </a:r>
            <a:r>
              <a:rPr lang="pt-PT" sz="1800" dirty="0" smtClean="0">
                <a:solidFill>
                  <a:schemeClr val="tx1"/>
                </a:solidFill>
              </a:rPr>
              <a:t> 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Alguns membros eram mais institucionalizados que outros; 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Alguns possuíam um orçamento e um objetivo; 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Alguns grupos formaram-se espontaneamente (</a:t>
            </a:r>
            <a:r>
              <a:rPr lang="pt-PT" sz="1800" i="1" dirty="0" err="1" smtClean="0">
                <a:solidFill>
                  <a:schemeClr val="tx1"/>
                </a:solidFill>
              </a:rPr>
              <a:t>low</a:t>
            </a:r>
            <a:r>
              <a:rPr lang="pt-PT" sz="1800" i="1" dirty="0" smtClean="0">
                <a:solidFill>
                  <a:schemeClr val="tx1"/>
                </a:solidFill>
              </a:rPr>
              <a:t> </a:t>
            </a:r>
            <a:r>
              <a:rPr lang="pt-PT" sz="1800" i="1" dirty="0" err="1" smtClean="0">
                <a:solidFill>
                  <a:schemeClr val="tx1"/>
                </a:solidFill>
              </a:rPr>
              <a:t>centrality</a:t>
            </a:r>
            <a:r>
              <a:rPr lang="pt-PT" sz="1800" i="1" dirty="0" smtClean="0">
                <a:solidFill>
                  <a:schemeClr val="tx1"/>
                </a:solidFill>
              </a:rPr>
              <a:t>); 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Todos podiam pertencer ao grupo de experts, sem preencherem qualquer tipo de requisitos (abertura total);</a:t>
            </a:r>
          </a:p>
          <a:p>
            <a:pPr algn="just"/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</a:t>
            </a:r>
            <a:br>
              <a:rPr lang="pt-PT" dirty="0" smtClean="0"/>
            </a:br>
            <a:r>
              <a:rPr lang="pt-PT" i="1" dirty="0" smtClean="0"/>
              <a:t>Experts</a:t>
            </a:r>
            <a:r>
              <a:rPr lang="pt-PT" dirty="0" smtClean="0"/>
              <a:t> (3)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Resultados: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Os participantes não esperavam que o conhecimento adquirido, estivesse diretamente relacionado com as funções exercidas no dia-a-dia, pois não houve grande referência, relativamente a este ponto, aquando a reunião foi realizada (abertura à comunicação limitada) 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Cada individuo apreendeu a informação adquirida (aprendizagem individual) sem passar pelas experiências e sem se sentirem identificados com a mesma.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Reduziu-se assim o risco de perda de Reputação ou de Segurança Psicológica.</a:t>
            </a:r>
          </a:p>
          <a:p>
            <a:pPr marL="514350" indent="-514350" algn="just">
              <a:buFont typeface="+mj-lt"/>
              <a:buAutoNum type="arabicPeriod"/>
            </a:pPr>
            <a:endParaRPr lang="pt-PT" sz="18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Porém, existiu um grande risco de legitimidade, o que poderia conduzir à exclusão, relativamente a projetos em grupo.</a:t>
            </a:r>
          </a:p>
          <a:p>
            <a:pPr marL="514350" indent="-514350" algn="just">
              <a:buFont typeface="+mj-lt"/>
              <a:buAutoNum type="arabicPeriod"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i="1" dirty="0" smtClean="0"/>
              <a:t>Grupo</a:t>
            </a:r>
            <a:br>
              <a:rPr lang="pt-PT" i="1" dirty="0" smtClean="0"/>
            </a:br>
            <a:r>
              <a:rPr lang="pt-PT" i="1" dirty="0" smtClean="0"/>
              <a:t>Experts</a:t>
            </a:r>
            <a:r>
              <a:rPr lang="pt-PT" dirty="0" smtClean="0"/>
              <a:t> (4)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pt-PT" sz="3300" u="sng" dirty="0" smtClean="0">
                <a:solidFill>
                  <a:schemeClr val="tx1"/>
                </a:solidFill>
              </a:rPr>
              <a:t>Resultados  (continuação):</a:t>
            </a:r>
          </a:p>
          <a:p>
            <a:pPr algn="just">
              <a:buNone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pt-PT" sz="3300" dirty="0" smtClean="0">
                <a:solidFill>
                  <a:schemeClr val="tx1"/>
                </a:solidFill>
              </a:rPr>
              <a:t>Também houve um grande risco de </a:t>
            </a:r>
            <a:r>
              <a:rPr lang="pt-PT" sz="3300" i="1" dirty="0" err="1" smtClean="0">
                <a:solidFill>
                  <a:schemeClr val="tx1"/>
                </a:solidFill>
              </a:rPr>
              <a:t>spillover</a:t>
            </a:r>
            <a:r>
              <a:rPr lang="pt-PT" sz="3300" i="1" dirty="0" smtClean="0">
                <a:solidFill>
                  <a:schemeClr val="tx1"/>
                </a:solidFill>
              </a:rPr>
              <a:t>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pt-PT" sz="3300" dirty="0" smtClean="0">
                <a:solidFill>
                  <a:schemeClr val="tx1"/>
                </a:solidFill>
              </a:rPr>
              <a:t>Participantes tinham uma capacidade de absorção/retenção mutua, devido à  grande abertura do grupo e devido à instabilidade, causada pela entrada e saída frequente de novos colaboradores. Não houve qualquer espécie de Governança neste grupo.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pt-PT" sz="3300" dirty="0" smtClean="0">
                <a:solidFill>
                  <a:schemeClr val="tx1"/>
                </a:solidFill>
              </a:rPr>
              <a:t>Participantes também tinham um elevado nível de confiança, no que diz respeito às competências.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pt-PT" sz="3300" dirty="0" smtClean="0">
                <a:solidFill>
                  <a:schemeClr val="tx1"/>
                </a:solidFill>
              </a:rPr>
              <a:t>Os ganhos que se retiraram do processo de </a:t>
            </a:r>
            <a:r>
              <a:rPr lang="pt-PT" sz="3300" i="1" dirty="0" err="1" smtClean="0">
                <a:solidFill>
                  <a:schemeClr val="tx1"/>
                </a:solidFill>
              </a:rPr>
              <a:t>spillover</a:t>
            </a:r>
            <a:r>
              <a:rPr lang="pt-PT" sz="3300" dirty="0" smtClean="0">
                <a:solidFill>
                  <a:schemeClr val="tx1"/>
                </a:solidFill>
              </a:rPr>
              <a:t> foram superiores às perdas potenciais</a:t>
            </a:r>
          </a:p>
          <a:p>
            <a:pPr marL="514350" indent="-514350" algn="just">
              <a:buFont typeface="+mj-lt"/>
              <a:buAutoNum type="arabicPeriod" startAt="5"/>
            </a:pPr>
            <a:endParaRPr lang="pt-PT" sz="33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5"/>
            </a:pPr>
            <a:r>
              <a:rPr lang="pt-PT" sz="3300" dirty="0" smtClean="0">
                <a:solidFill>
                  <a:schemeClr val="tx1"/>
                </a:solidFill>
              </a:rPr>
              <a:t>Não existiu risco de </a:t>
            </a:r>
            <a:r>
              <a:rPr lang="pt-PT" sz="3300" i="1" dirty="0" err="1" smtClean="0">
                <a:solidFill>
                  <a:schemeClr val="tx1"/>
                </a:solidFill>
              </a:rPr>
              <a:t>lock</a:t>
            </a:r>
            <a:r>
              <a:rPr lang="pt-PT" sz="3300" i="1" dirty="0" smtClean="0">
                <a:solidFill>
                  <a:schemeClr val="tx1"/>
                </a:solidFill>
              </a:rPr>
              <a:t>-in</a:t>
            </a:r>
            <a:r>
              <a:rPr lang="pt-PT" sz="3300" dirty="0" smtClean="0">
                <a:solidFill>
                  <a:schemeClr val="tx1"/>
                </a:solidFill>
              </a:rPr>
              <a:t>, nem de criação de laços duradouros para que os membros quisessem investir nas relações.</a:t>
            </a:r>
          </a:p>
          <a:p>
            <a:pPr marL="514350" indent="-514350">
              <a:buNone/>
            </a:pPr>
            <a:endParaRPr lang="pt-PT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</a:t>
            </a:r>
            <a:br>
              <a:rPr lang="pt-PT" dirty="0" smtClean="0"/>
            </a:br>
            <a:r>
              <a:rPr lang="pt-PT" dirty="0" smtClean="0"/>
              <a:t>Desenvolvimento Profissional (1)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Reuniões regulares (1× por mês);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Grupo fechado;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Membros envolvidos em projetos diferentes (distância cognitiva); 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endParaRPr lang="pt-PT" dirty="0" smtClean="0">
              <a:sym typeface="Wingdings" pitchFamily="2" charset="2"/>
            </a:endParaRPr>
          </a:p>
          <a:p>
            <a:endParaRPr lang="pt-PT" dirty="0" smtClean="0"/>
          </a:p>
          <a:p>
            <a:endParaRPr lang="pt-PT" dirty="0"/>
          </a:p>
        </p:txBody>
      </p:sp>
      <p:pic>
        <p:nvPicPr>
          <p:cNvPr id="7170" name="Picture 2" descr="http://4.bp.blogspot.com/_TB3aeYee5GQ/TRNZTgpQfRI/AAAAAAAAAA0/K0u8t7e8cb0/s1600/lidergrup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933056"/>
            <a:ext cx="2568724" cy="2568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14252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</a:t>
            </a:r>
            <a:br>
              <a:rPr lang="pt-PT" dirty="0" smtClean="0"/>
            </a:br>
            <a:r>
              <a:rPr lang="pt-PT" dirty="0" smtClean="0"/>
              <a:t>Desenvolvimento Profissional (2)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Absentismo é baixo;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Há muita interação e feedback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conhecimento tácito;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Comunicação aberta e confiança nas competências do membros;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Experiência passada através de “histórias aproximadas ou hipotéticas”;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Risco de </a:t>
            </a:r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Spillover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é baixo;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Reuniões também utilizadas com espaço de trabalho;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</a:t>
            </a:r>
            <a:br>
              <a:rPr lang="pt-PT" dirty="0" smtClean="0"/>
            </a:br>
            <a:r>
              <a:rPr lang="pt-PT" dirty="0" smtClean="0"/>
              <a:t>Desenvolvimento Profissional (3)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1800" b="1" u="sng" dirty="0" smtClean="0"/>
              <a:t>Consequências</a:t>
            </a:r>
          </a:p>
          <a:p>
            <a:pPr>
              <a:buNone/>
            </a:pPr>
            <a:endParaRPr lang="pt-PT" sz="1800" b="1" u="sng" dirty="0" smtClean="0"/>
          </a:p>
          <a:p>
            <a:pPr>
              <a:buFont typeface="Wingdings 2" pitchFamily="18" charset="2"/>
              <a:buChar char=""/>
            </a:pPr>
            <a:r>
              <a:rPr lang="pt-PT" sz="1800" dirty="0" smtClean="0">
                <a:solidFill>
                  <a:schemeClr val="tx1"/>
                </a:solidFill>
              </a:rPr>
              <a:t>Durante a reunião o objetivo não é chegar a uma resposta final e não há pressões para se alcançar um consenso geral, neste grupo a aprendizagem é individual;</a:t>
            </a:r>
          </a:p>
          <a:p>
            <a:pPr>
              <a:buFont typeface="Wingdings 2" pitchFamily="18" charset="2"/>
              <a:buChar char=""/>
            </a:pPr>
            <a:endParaRPr lang="pt-PT" sz="1800" b="1" u="sng" dirty="0" smtClean="0"/>
          </a:p>
          <a:p>
            <a:pPr>
              <a:buFont typeface="Wingdings 2" pitchFamily="18" charset="2"/>
              <a:buChar char=""/>
            </a:pP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Risco </a:t>
            </a:r>
            <a:r>
              <a:rPr lang="pt-PT" sz="1800" dirty="0" err="1" smtClean="0">
                <a:solidFill>
                  <a:schemeClr val="tx1"/>
                </a:solidFill>
                <a:sym typeface="Wingdings" pitchFamily="2" charset="2"/>
              </a:rPr>
              <a:t>reputacional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 reduzido visto utilizarem “histórias  hipotéticas”,  eliminando o risco psicológico e de carreira  não se sabendo ao certo quais são as falhas reais.</a:t>
            </a:r>
          </a:p>
          <a:p>
            <a:pPr>
              <a:buFont typeface="Wingdings 2" pitchFamily="18" charset="2"/>
              <a:buChar char=""/>
            </a:pPr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Font typeface="Wingdings 2" pitchFamily="18" charset="2"/>
              <a:buChar char=""/>
            </a:pP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Membros relataram que aprenderam bastante porque os seus colegas fizeram perguntas que os fizeram refletir.</a:t>
            </a:r>
          </a:p>
          <a:p>
            <a:pPr>
              <a:buFont typeface="Wingdings 2" pitchFamily="18" charset="2"/>
              <a:buChar char=""/>
            </a:pPr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None/>
            </a:pPr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None/>
            </a:pP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 </a:t>
            </a:r>
          </a:p>
          <a:p>
            <a:pPr>
              <a:buFont typeface="Wingdings 2" pitchFamily="18" charset="2"/>
              <a:buChar char=""/>
            </a:pPr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Font typeface="Wingdings 2" pitchFamily="18" charset="2"/>
              <a:buChar char=""/>
            </a:pPr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Font typeface="Wingdings 2" pitchFamily="18" charset="2"/>
              <a:buChar char=""/>
            </a:pPr>
            <a:endParaRPr lang="pt-PT" sz="1800" b="1" u="sng" dirty="0" smtClean="0">
              <a:solidFill>
                <a:schemeClr val="tx1"/>
              </a:solidFill>
              <a:sym typeface="Wingdings" pitchFamily="2" charset="2"/>
            </a:endParaRPr>
          </a:p>
          <a:p>
            <a:pPr>
              <a:buFont typeface="Wingdings 2" pitchFamily="18" charset="2"/>
              <a:buChar char=""/>
            </a:pPr>
            <a:endParaRPr lang="pt-PT" sz="18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 smtClean="0"/>
              <a:t>Teoria do conhecimento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Nas comunidades de prática, Brown e </a:t>
            </a:r>
            <a:r>
              <a:rPr lang="pt-PT" sz="1800" dirty="0" err="1" smtClean="0">
                <a:solidFill>
                  <a:schemeClr val="tx1"/>
                </a:solidFill>
              </a:rPr>
              <a:t>Duguid</a:t>
            </a:r>
            <a:r>
              <a:rPr lang="pt-PT" sz="1800" dirty="0" smtClean="0">
                <a:solidFill>
                  <a:schemeClr val="tx1"/>
                </a:solidFill>
              </a:rPr>
              <a:t>, aplicam a teoria da atividade do conhecimento, onde a ação e a aprendizagem sustentam os outros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 ponte entre trabalho e inovação;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i="1" dirty="0" err="1" smtClean="0">
                <a:solidFill>
                  <a:schemeClr val="tx1"/>
                </a:solidFill>
                <a:sym typeface="Wingdings" pitchFamily="2" charset="2"/>
              </a:rPr>
              <a:t>Storytelling</a:t>
            </a:r>
            <a:r>
              <a:rPr lang="pt-PT" sz="1800" i="1" dirty="0" smtClean="0">
                <a:solidFill>
                  <a:schemeClr val="tx1"/>
                </a:solidFill>
                <a:sym typeface="Wingdings" pitchFamily="2" charset="2"/>
              </a:rPr>
              <a:t> – 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captura e partilha de experiências que guiam a experimentação;</a:t>
            </a:r>
          </a:p>
          <a:p>
            <a:pPr algn="just"/>
            <a:endParaRPr lang="pt-PT" sz="1800" dirty="0" smtClean="0">
              <a:solidFill>
                <a:schemeClr val="tx1"/>
              </a:solidFill>
              <a:sym typeface="Wingdings" pitchFamily="2" charset="2"/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Segundo </a:t>
            </a:r>
            <a:r>
              <a:rPr lang="pt-PT" sz="1800" dirty="0" err="1" smtClean="0">
                <a:solidFill>
                  <a:schemeClr val="tx1"/>
                </a:solidFill>
                <a:sym typeface="Wingdings" pitchFamily="2" charset="2"/>
              </a:rPr>
              <a:t>Edmonson</a:t>
            </a:r>
            <a:r>
              <a:rPr lang="pt-PT" sz="1800" dirty="0" smtClean="0">
                <a:solidFill>
                  <a:schemeClr val="tx1"/>
                </a:solidFill>
                <a:sym typeface="Wingdings" pitchFamily="2" charset="2"/>
              </a:rPr>
              <a:t>, aprendizagem é o “</a:t>
            </a:r>
            <a:r>
              <a:rPr lang="pt-PT" sz="1800" dirty="0" smtClean="0">
                <a:solidFill>
                  <a:schemeClr val="tx1"/>
                </a:solidFill>
              </a:rPr>
              <a:t>processo </a:t>
            </a:r>
            <a:r>
              <a:rPr lang="pt-PT" sz="1800" dirty="0">
                <a:solidFill>
                  <a:schemeClr val="tx1"/>
                </a:solidFill>
              </a:rPr>
              <a:t>contínuo de reflexão e ação, caraterizado por fazer questões, </a:t>
            </a:r>
            <a:r>
              <a:rPr lang="pt-PT" sz="1800" dirty="0" smtClean="0">
                <a:solidFill>
                  <a:schemeClr val="tx1"/>
                </a:solidFill>
              </a:rPr>
              <a:t>procurar </a:t>
            </a:r>
            <a:r>
              <a:rPr lang="pt-PT" sz="1800" dirty="0">
                <a:solidFill>
                  <a:schemeClr val="tx1"/>
                </a:solidFill>
              </a:rPr>
              <a:t>feedback, experimentar, refletir </a:t>
            </a:r>
            <a:r>
              <a:rPr lang="pt-PT" sz="1800" dirty="0" smtClean="0">
                <a:solidFill>
                  <a:schemeClr val="tx1"/>
                </a:solidFill>
              </a:rPr>
              <a:t>sobre os </a:t>
            </a:r>
            <a:r>
              <a:rPr lang="pt-PT" sz="1800" dirty="0">
                <a:solidFill>
                  <a:schemeClr val="tx1"/>
                </a:solidFill>
              </a:rPr>
              <a:t>resultados e discutir os erros ou resultados inesperados das ações</a:t>
            </a:r>
            <a:r>
              <a:rPr lang="pt-PT" sz="1800" dirty="0" smtClean="0">
                <a:solidFill>
                  <a:schemeClr val="tx1"/>
                </a:solidFill>
              </a:rPr>
              <a:t>”;</a:t>
            </a:r>
          </a:p>
          <a:p>
            <a:pPr algn="just"/>
            <a:endParaRPr lang="pt-PT" sz="1800" dirty="0" smtClean="0">
              <a:solidFill>
                <a:schemeClr val="tx1"/>
              </a:solidFill>
            </a:endParaRP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Aprendizagem </a:t>
            </a:r>
            <a:r>
              <a:rPr lang="pt-PT" sz="1800" dirty="0">
                <a:solidFill>
                  <a:schemeClr val="tx1"/>
                </a:solidFill>
              </a:rPr>
              <a:t>é um processo social de interação, onde é </a:t>
            </a:r>
            <a:r>
              <a:rPr lang="pt-PT" sz="1800" dirty="0" smtClean="0">
                <a:solidFill>
                  <a:schemeClr val="tx1"/>
                </a:solidFill>
              </a:rPr>
              <a:t>empregue </a:t>
            </a:r>
            <a:r>
              <a:rPr lang="pt-PT" sz="1800" dirty="0">
                <a:solidFill>
                  <a:schemeClr val="tx1"/>
                </a:solidFill>
              </a:rPr>
              <a:t>a teoria do </a:t>
            </a:r>
            <a:r>
              <a:rPr lang="pt-PT" sz="1800" dirty="0" smtClean="0">
                <a:solidFill>
                  <a:schemeClr val="tx1"/>
                </a:solidFill>
              </a:rPr>
              <a:t>conhecimento;</a:t>
            </a:r>
            <a:endParaRPr lang="pt-P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02630"/>
            <a:ext cx="785921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 </a:t>
            </a:r>
            <a:br>
              <a:rPr lang="pt-PT" dirty="0" smtClean="0"/>
            </a:br>
            <a:r>
              <a:rPr lang="pt-PT" sz="3600" dirty="0" smtClean="0"/>
              <a:t>MELHORIA DE PROJETO (1)</a:t>
            </a:r>
            <a:endParaRPr lang="pt-PT" sz="3600" dirty="0"/>
          </a:p>
        </p:txBody>
      </p:sp>
      <p:graphicFrame>
        <p:nvGraphicFramePr>
          <p:cNvPr id="7" name="Diagrama 6"/>
          <p:cNvGraphicFramePr/>
          <p:nvPr/>
        </p:nvGraphicFramePr>
        <p:xfrm>
          <a:off x="467544" y="1412776"/>
          <a:ext cx="820891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1700808"/>
            <a:ext cx="78488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u="sng" dirty="0" smtClean="0"/>
              <a:t>Consequências:</a:t>
            </a:r>
          </a:p>
          <a:p>
            <a:pPr algn="just"/>
            <a:endParaRPr lang="pt-PT" b="1" u="sng" dirty="0" smtClean="0"/>
          </a:p>
          <a:p>
            <a:pPr algn="just"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pt-PT" dirty="0" smtClean="0"/>
              <a:t> Membros do grupo reportaram que não aprendiam muito durante as sessões;</a:t>
            </a:r>
          </a:p>
          <a:p>
            <a:pPr algn="just"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endParaRPr lang="pt-PT" dirty="0" smtClean="0"/>
          </a:p>
          <a:p>
            <a:pPr algn="just"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pt-PT" dirty="0" smtClean="0"/>
              <a:t> Não havia disponibilidade/vontade para partilhar conhecimentos ou experiências;</a:t>
            </a:r>
          </a:p>
          <a:p>
            <a:pPr algn="just"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endParaRPr lang="pt-PT" dirty="0" smtClean="0"/>
          </a:p>
          <a:p>
            <a:pPr algn="just">
              <a:buClr>
                <a:schemeClr val="accent1"/>
              </a:buClr>
              <a:buSzPct val="70000"/>
              <a:buFont typeface="Wingdings 2" pitchFamily="18" charset="2"/>
              <a:buChar char=""/>
            </a:pPr>
            <a:r>
              <a:rPr lang="pt-PT" dirty="0" smtClean="0"/>
              <a:t> Grupo muito individualizado – havia muita ambição individual, e os participantes não queriam comprometer os seus projetos.</a:t>
            </a:r>
          </a:p>
          <a:p>
            <a:pPr>
              <a:buFont typeface="Franklin Gothic Book" pitchFamily="34" charset="0"/>
              <a:buChar char="×"/>
            </a:pPr>
            <a:endParaRPr lang="pt-PT" dirty="0"/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859216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Grupo </a:t>
            </a:r>
            <a:br>
              <a:rPr lang="pt-PT" dirty="0" smtClean="0"/>
            </a:br>
            <a:r>
              <a:rPr lang="pt-PT" dirty="0" smtClean="0"/>
              <a:t>MELHORIA DE PROJETO </a:t>
            </a:r>
            <a:r>
              <a:rPr lang="pt-PT" sz="3600" dirty="0" smtClean="0"/>
              <a:t>(2)</a:t>
            </a:r>
            <a:endParaRPr lang="pt-PT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1453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pt-PT" dirty="0" smtClean="0"/>
              <a:t>DA MELHORIA DE PROJETO À ORIENTAÇÃO 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PT" sz="1800" b="1" u="sng" dirty="0" smtClean="0"/>
              <a:t>Apesar do grupo ter falhado no seu objetivo principal:</a:t>
            </a:r>
          </a:p>
          <a:p>
            <a:pPr>
              <a:buNone/>
            </a:pPr>
            <a:endParaRPr lang="pt-PT" sz="1800" b="1" u="sng" dirty="0" smtClean="0"/>
          </a:p>
          <a:p>
            <a:pPr>
              <a:buFont typeface="Wingdings 2" pitchFamily="18" charset="2"/>
              <a:buChar char=""/>
            </a:pPr>
            <a:r>
              <a:rPr lang="pt-PT" sz="1800" dirty="0" smtClean="0"/>
              <a:t>Membros  não queriam abolir;</a:t>
            </a:r>
          </a:p>
          <a:p>
            <a:pPr>
              <a:buFont typeface="Wingdings 2" pitchFamily="18" charset="2"/>
              <a:buChar char=""/>
            </a:pPr>
            <a:endParaRPr lang="pt-PT" sz="1800" dirty="0" smtClean="0"/>
          </a:p>
          <a:p>
            <a:pPr>
              <a:buFont typeface="Wingdings 2" pitchFamily="18" charset="2"/>
              <a:buChar char=""/>
            </a:pPr>
            <a:r>
              <a:rPr lang="pt-PT" sz="1800" dirty="0" smtClean="0"/>
              <a:t>Grupo como orientação para outros projetos;</a:t>
            </a:r>
          </a:p>
          <a:p>
            <a:pPr lvl="1">
              <a:buNone/>
            </a:pPr>
            <a:endParaRPr lang="pt-PT" sz="1400" dirty="0" smtClean="0"/>
          </a:p>
          <a:p>
            <a:pPr>
              <a:buNone/>
            </a:pPr>
            <a:r>
              <a:rPr lang="pt-PT" sz="1800" dirty="0" smtClean="0"/>
              <a:t> </a:t>
            </a:r>
          </a:p>
          <a:p>
            <a:pPr>
              <a:buFont typeface="Wingdings 2" pitchFamily="18" charset="2"/>
              <a:buChar char=""/>
            </a:pPr>
            <a:endParaRPr lang="pt-PT" sz="1800" dirty="0" smtClean="0"/>
          </a:p>
          <a:p>
            <a:pPr>
              <a:buFont typeface="Wingdings 2" pitchFamily="18" charset="2"/>
              <a:buChar char=""/>
            </a:pPr>
            <a:endParaRPr lang="pt-PT" sz="1800" b="1" dirty="0" smtClean="0"/>
          </a:p>
          <a:p>
            <a:endParaRPr lang="pt-PT" sz="1800" dirty="0" smtClean="0"/>
          </a:p>
          <a:p>
            <a:pPr lvl="1"/>
            <a:endParaRPr lang="pt-PT" sz="1400" dirty="0"/>
          </a:p>
        </p:txBody>
      </p:sp>
      <p:sp>
        <p:nvSpPr>
          <p:cNvPr id="4" name="Seta para baixo 3"/>
          <p:cNvSpPr/>
          <p:nvPr/>
        </p:nvSpPr>
        <p:spPr>
          <a:xfrm>
            <a:off x="4283968" y="3933056"/>
            <a:ext cx="576064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5" name="CaixaDeTexto 4"/>
          <p:cNvSpPr txBox="1"/>
          <p:nvPr/>
        </p:nvSpPr>
        <p:spPr>
          <a:xfrm>
            <a:off x="755576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b="1" dirty="0" smtClean="0"/>
              <a:t>A falta de risco relacional elimina a necessidade de construir confiança;</a:t>
            </a:r>
          </a:p>
          <a:p>
            <a:pPr algn="ctr"/>
            <a:endParaRPr lang="pt-PT" b="1" dirty="0" smtClean="0"/>
          </a:p>
          <a:p>
            <a:pPr algn="ctr"/>
            <a:r>
              <a:rPr lang="pt-PT" b="1" dirty="0" smtClean="0"/>
              <a:t>A falta de densidade e abertura do grupo acaba por ser condutiva a um novo projeto.</a:t>
            </a:r>
            <a:endParaRPr lang="pt-PT" b="1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imag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31865"/>
            <a:ext cx="2938961" cy="2865487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404664"/>
            <a:ext cx="8686800" cy="838200"/>
          </a:xfrm>
        </p:spPr>
        <p:txBody>
          <a:bodyPr/>
          <a:lstStyle/>
          <a:p>
            <a:pPr algn="ctr"/>
            <a:r>
              <a:rPr lang="pt-PT" dirty="0" smtClean="0"/>
              <a:t>Conclusão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PT" sz="1800" dirty="0" smtClean="0"/>
              <a:t>Quadro teórico foi comprovado ;</a:t>
            </a:r>
          </a:p>
          <a:p>
            <a:endParaRPr lang="pt-PT" sz="1800" dirty="0" smtClean="0"/>
          </a:p>
          <a:p>
            <a:r>
              <a:rPr lang="pt-PT" sz="1800" dirty="0" smtClean="0"/>
              <a:t>Hipóteses não foram confirmadas nem refutadas, visto que não se aplicavam a este caso;</a:t>
            </a:r>
          </a:p>
          <a:p>
            <a:endParaRPr lang="pt-PT" sz="1800" dirty="0" smtClean="0"/>
          </a:p>
          <a:p>
            <a:r>
              <a:rPr lang="pt-PT" sz="1800" dirty="0" smtClean="0"/>
              <a:t>O estudo englobou adições e refinamentos ao enquadramento, em vez de o contradizer.</a:t>
            </a:r>
            <a:endParaRPr lang="pt-PT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PT" sz="3600" dirty="0" smtClean="0"/>
              <a:t>Caraterísticas do Conhecimento (1)</a:t>
            </a:r>
            <a:endParaRPr lang="pt-PT" sz="36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1043608" y="1844824"/>
            <a:ext cx="5040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conhecimento pode assumir diferentes </a:t>
            </a:r>
            <a:r>
              <a:rPr lang="pt-PT" b="1" dirty="0" smtClean="0"/>
              <a:t>formas:</a:t>
            </a:r>
          </a:p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Mais ou menos tácito;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Canónico ou processual (codificado);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Contexto específico/descontextualizado</a:t>
            </a:r>
            <a:endParaRPr lang="pt-PT" dirty="0"/>
          </a:p>
        </p:txBody>
      </p:sp>
      <p:sp>
        <p:nvSpPr>
          <p:cNvPr id="6" name="Rectângulo 5"/>
          <p:cNvSpPr/>
          <p:nvPr/>
        </p:nvSpPr>
        <p:spPr>
          <a:xfrm>
            <a:off x="755576" y="1700808"/>
            <a:ext cx="6336704" cy="1800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755576" y="3645024"/>
            <a:ext cx="6336704" cy="25202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43608" y="3717032"/>
            <a:ext cx="64087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O conhecimento pode ter os seguintes </a:t>
            </a:r>
            <a:r>
              <a:rPr lang="pt-PT" b="1" dirty="0" smtClean="0"/>
              <a:t>conteúdos:</a:t>
            </a:r>
          </a:p>
          <a:p>
            <a:pPr algn="just"/>
            <a:endParaRPr lang="pt-PT" b="1" dirty="0" smtClean="0"/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i="1" dirty="0" smtClean="0"/>
              <a:t>expertise</a:t>
            </a:r>
            <a:r>
              <a:rPr lang="pt-PT" dirty="0" smtClean="0"/>
              <a:t> profissional;</a:t>
            </a:r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i="1" dirty="0" err="1" smtClean="0"/>
              <a:t>skills</a:t>
            </a:r>
            <a:r>
              <a:rPr lang="pt-PT" dirty="0" smtClean="0"/>
              <a:t>;</a:t>
            </a:r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dirty="0" smtClean="0"/>
              <a:t>perceção do trabalho e atitude;</a:t>
            </a:r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dirty="0" smtClean="0"/>
              <a:t>operação de projetos;</a:t>
            </a:r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dirty="0" smtClean="0"/>
              <a:t>organização;</a:t>
            </a:r>
          </a:p>
          <a:p>
            <a:pPr algn="just">
              <a:buFont typeface="Arial" pitchFamily="34" charset="0"/>
              <a:buChar char="•"/>
            </a:pPr>
            <a:r>
              <a:rPr lang="pt-PT" b="1" dirty="0" smtClean="0"/>
              <a:t> </a:t>
            </a:r>
            <a:r>
              <a:rPr lang="pt-PT" dirty="0" smtClean="0"/>
              <a:t>mercados (clientes e competição)</a:t>
            </a:r>
            <a:endParaRPr lang="pt-PT" b="1" dirty="0" smtClean="0"/>
          </a:p>
          <a:p>
            <a:pPr>
              <a:buFont typeface="Arial" pitchFamily="34" charset="0"/>
              <a:buChar char="•"/>
            </a:pPr>
            <a:endParaRPr lang="pt-PT" b="1" dirty="0" smtClean="0"/>
          </a:p>
          <a:p>
            <a:pPr>
              <a:buFont typeface="Arial" pitchFamily="34" charset="0"/>
              <a:buChar char="•"/>
            </a:pPr>
            <a:endParaRPr lang="pt-P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899592" y="1988840"/>
            <a:ext cx="6336704" cy="1800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4" name="CaixaDeTexto 3"/>
          <p:cNvSpPr txBox="1"/>
          <p:nvPr/>
        </p:nvSpPr>
        <p:spPr>
          <a:xfrm>
            <a:off x="1043608" y="2204864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conhecimento pode ter diferentes </a:t>
            </a:r>
            <a:r>
              <a:rPr lang="pt-PT" b="1" dirty="0" smtClean="0"/>
              <a:t>propósitos:</a:t>
            </a:r>
          </a:p>
          <a:p>
            <a:endParaRPr lang="pt-PT" dirty="0" smtClean="0"/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genérico (para além da sua aplicação específica);</a:t>
            </a:r>
          </a:p>
          <a:p>
            <a:pPr>
              <a:buFont typeface="Arial" pitchFamily="34" charset="0"/>
              <a:buChar char="•"/>
            </a:pPr>
            <a:r>
              <a:rPr lang="pt-PT" dirty="0" smtClean="0"/>
              <a:t> específico (que desencadeia num projeto ou prática)</a:t>
            </a:r>
            <a:endParaRPr lang="pt-PT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Caraterísticas do Conhecimento (2)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62" name="Picture 2" descr="http://2.bp.blogspot.com/-7bTn2THWb_U/TeX3v2YuwtI/AAAAAAAABv0/GLHwGR0Ka68/s1600/arvore+conhecimen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437112"/>
            <a:ext cx="2171700" cy="2105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Caraterísticas da Aprendizagem (1)</a:t>
            </a:r>
            <a:endParaRPr lang="pt-PT" sz="3600" dirty="0"/>
          </a:p>
        </p:txBody>
      </p:sp>
      <p:sp>
        <p:nvSpPr>
          <p:cNvPr id="3" name="Pergaminho horizontal 2"/>
          <p:cNvSpPr/>
          <p:nvPr/>
        </p:nvSpPr>
        <p:spPr>
          <a:xfrm>
            <a:off x="683568" y="1844824"/>
            <a:ext cx="7056784" cy="223224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PT" dirty="0" smtClean="0"/>
          </a:p>
          <a:p>
            <a:r>
              <a:rPr lang="pt-PT" dirty="0" smtClean="0">
                <a:solidFill>
                  <a:schemeClr val="tx1"/>
                </a:solidFill>
              </a:rPr>
              <a:t>“ A </a:t>
            </a:r>
            <a:r>
              <a:rPr lang="pt-PT" b="1" dirty="0" smtClean="0">
                <a:solidFill>
                  <a:schemeClr val="tx1"/>
                </a:solidFill>
              </a:rPr>
              <a:t>aprendizagem</a:t>
            </a:r>
            <a:r>
              <a:rPr lang="pt-PT" dirty="0" smtClean="0">
                <a:solidFill>
                  <a:schemeClr val="tx1"/>
                </a:solidFill>
              </a:rPr>
              <a:t> é a capacidade de responder aos mesmos estímulos obtidos anteriormente, a partir de um reportório de respostas dadas. Para além disso, a aprendizagem responde a novos estímulos com novos reportórios de ação”</a:t>
            </a:r>
          </a:p>
          <a:p>
            <a:endParaRPr lang="pt-PT" dirty="0" smtClean="0">
              <a:solidFill>
                <a:schemeClr val="tx1"/>
              </a:solidFill>
            </a:endParaRPr>
          </a:p>
          <a:p>
            <a:pPr algn="r"/>
            <a:r>
              <a:rPr lang="pt-PT" sz="1200" dirty="0" smtClean="0">
                <a:solidFill>
                  <a:schemeClr val="tx1"/>
                </a:solidFill>
              </a:rPr>
              <a:t>Irma </a:t>
            </a:r>
            <a:r>
              <a:rPr lang="pt-PT" sz="1200" dirty="0" err="1" smtClean="0">
                <a:solidFill>
                  <a:schemeClr val="tx1"/>
                </a:solidFill>
              </a:rPr>
              <a:t>Bogenrieder</a:t>
            </a:r>
            <a:r>
              <a:rPr lang="pt-PT" sz="1200" dirty="0" smtClean="0">
                <a:solidFill>
                  <a:schemeClr val="tx1"/>
                </a:solidFill>
              </a:rPr>
              <a:t> </a:t>
            </a:r>
            <a:r>
              <a:rPr lang="pt-PT" sz="1200" dirty="0" err="1" smtClean="0">
                <a:solidFill>
                  <a:schemeClr val="tx1"/>
                </a:solidFill>
              </a:rPr>
              <a:t>and</a:t>
            </a:r>
            <a:r>
              <a:rPr lang="pt-PT" sz="1200" dirty="0" smtClean="0">
                <a:solidFill>
                  <a:schemeClr val="tx1"/>
                </a:solidFill>
              </a:rPr>
              <a:t> </a:t>
            </a:r>
            <a:r>
              <a:rPr lang="pt-PT" sz="1200" dirty="0" err="1" smtClean="0">
                <a:solidFill>
                  <a:schemeClr val="tx1"/>
                </a:solidFill>
              </a:rPr>
              <a:t>Bart</a:t>
            </a:r>
            <a:r>
              <a:rPr lang="pt-PT" sz="1200" dirty="0" smtClean="0">
                <a:solidFill>
                  <a:schemeClr val="tx1"/>
                </a:solidFill>
              </a:rPr>
              <a:t> </a:t>
            </a:r>
            <a:r>
              <a:rPr lang="pt-PT" sz="1200" dirty="0" err="1" smtClean="0">
                <a:solidFill>
                  <a:schemeClr val="tx1"/>
                </a:solidFill>
              </a:rPr>
              <a:t>Nooteboom</a:t>
            </a:r>
            <a:r>
              <a:rPr lang="pt-PT" sz="1200" dirty="0" smtClean="0">
                <a:solidFill>
                  <a:schemeClr val="tx1"/>
                </a:solidFill>
              </a:rPr>
              <a:t>, pp 290</a:t>
            </a:r>
          </a:p>
          <a:p>
            <a:endParaRPr lang="pt-PT" dirty="0"/>
          </a:p>
        </p:txBody>
      </p:sp>
      <p:pic>
        <p:nvPicPr>
          <p:cNvPr id="1027" name="Picture 3" descr="C:\Users\Paulo\AppData\Local\Microsoft\Windows\Temporary Internet Files\Content.IE5\QIUQ0VKN\MP90040147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293096"/>
            <a:ext cx="1721744" cy="2221316"/>
          </a:xfrm>
          <a:prstGeom prst="rect">
            <a:avLst/>
          </a:prstGeom>
          <a:noFill/>
        </p:spPr>
      </p:pic>
      <p:sp>
        <p:nvSpPr>
          <p:cNvPr id="7" name="CaixaDeTexto 6"/>
          <p:cNvSpPr txBox="1"/>
          <p:nvPr/>
        </p:nvSpPr>
        <p:spPr>
          <a:xfrm>
            <a:off x="1043608" y="1628800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Definição…</a:t>
            </a:r>
          </a:p>
          <a:p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/>
        </p:nvGraphicFramePr>
        <p:xfrm>
          <a:off x="1475656" y="105273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o 3"/>
          <p:cNvGrpSpPr/>
          <p:nvPr/>
        </p:nvGrpSpPr>
        <p:grpSpPr>
          <a:xfrm>
            <a:off x="1484911" y="5122204"/>
            <a:ext cx="2194560" cy="1309687"/>
            <a:chOff x="0" y="2752328"/>
            <a:chExt cx="2194560" cy="1309687"/>
          </a:xfrm>
        </p:grpSpPr>
        <p:sp>
          <p:nvSpPr>
            <p:cNvPr id="5" name="Rectângulo arredondado 4"/>
            <p:cNvSpPr/>
            <p:nvPr/>
          </p:nvSpPr>
          <p:spPr>
            <a:xfrm>
              <a:off x="0" y="2752328"/>
              <a:ext cx="2194560" cy="130968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endParaRPr lang="pt-PT" dirty="0" smtClean="0"/>
            </a:p>
            <a:p>
              <a:pPr algn="ctr"/>
              <a:r>
                <a:rPr lang="pt-PT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Profundidade</a:t>
              </a:r>
              <a:endParaRPr lang="pt-PT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Rectângulo 5"/>
            <p:cNvSpPr/>
            <p:nvPr/>
          </p:nvSpPr>
          <p:spPr>
            <a:xfrm>
              <a:off x="63934" y="2816262"/>
              <a:ext cx="2066692" cy="11818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5260" tIns="87630" rIns="175260" bIns="8763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PT" kern="1200"/>
            </a:p>
          </p:txBody>
        </p:sp>
      </p:grpSp>
      <p:sp>
        <p:nvSpPr>
          <p:cNvPr id="9" name="Arredondar Rectângulo de Canto do Mesmo Lado 4"/>
          <p:cNvSpPr/>
          <p:nvPr/>
        </p:nvSpPr>
        <p:spPr>
          <a:xfrm>
            <a:off x="3707905" y="5280347"/>
            <a:ext cx="3850293" cy="94545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2870" tIns="51435" rIns="102870" bIns="51435" numCol="1" spcCol="1270" anchor="ctr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itchFamily="34" charset="0"/>
              <a:buChar char="•"/>
            </a:pPr>
            <a:endParaRPr lang="pt-PT" sz="2700" kern="1200"/>
          </a:p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itchFamily="34" charset="0"/>
              <a:buChar char="•"/>
            </a:pPr>
            <a:endParaRPr lang="pt-PT" sz="2700" kern="1200"/>
          </a:p>
        </p:txBody>
      </p:sp>
      <p:grpSp>
        <p:nvGrpSpPr>
          <p:cNvPr id="10" name="Grupo 9"/>
          <p:cNvGrpSpPr/>
          <p:nvPr/>
        </p:nvGrpSpPr>
        <p:grpSpPr>
          <a:xfrm>
            <a:off x="3707904" y="5229200"/>
            <a:ext cx="3901440" cy="1080120"/>
            <a:chOff x="2194559" y="2179387"/>
            <a:chExt cx="3901440" cy="772318"/>
          </a:xfrm>
        </p:grpSpPr>
        <p:sp>
          <p:nvSpPr>
            <p:cNvPr id="11" name="Arredondar Rectângulo de Canto do Mesmo Lado 10"/>
            <p:cNvSpPr/>
            <p:nvPr/>
          </p:nvSpPr>
          <p:spPr>
            <a:xfrm rot="5400000">
              <a:off x="3759120" y="614826"/>
              <a:ext cx="772318" cy="3901440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Arredondar Rectângulo de Canto do Mesmo Lado 4"/>
            <p:cNvSpPr/>
            <p:nvPr/>
          </p:nvSpPr>
          <p:spPr>
            <a:xfrm>
              <a:off x="2194560" y="2217088"/>
              <a:ext cx="3863739" cy="69691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114300" lvl="1" indent="-114300" algn="l" defTabSz="533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pt-PT" sz="1200" dirty="0" smtClean="0"/>
                <a:t>Aprendizagem baseada na exploração (</a:t>
              </a:r>
              <a:r>
                <a:rPr lang="pt-PT" sz="1200" i="1" dirty="0" err="1" smtClean="0"/>
                <a:t>exploitation</a:t>
              </a:r>
              <a:r>
                <a:rPr lang="pt-PT" sz="1200" i="1" dirty="0" smtClean="0"/>
                <a:t>/</a:t>
              </a:r>
              <a:r>
                <a:rPr lang="pt-PT" sz="1200" i="1" dirty="0" err="1" smtClean="0"/>
                <a:t>exploration</a:t>
              </a:r>
              <a:r>
                <a:rPr lang="pt-PT" sz="1200" i="1" dirty="0" smtClean="0"/>
                <a:t>).</a:t>
              </a:r>
              <a:endParaRPr lang="pt-PT" sz="1200" kern="1200" dirty="0"/>
            </a:p>
          </p:txBody>
        </p:sp>
      </p:grpSp>
      <p:sp>
        <p:nvSpPr>
          <p:cNvPr id="13" name="Título 1"/>
          <p:cNvSpPr txBox="1">
            <a:spLocks/>
          </p:cNvSpPr>
          <p:nvPr/>
        </p:nvSpPr>
        <p:spPr>
          <a:xfrm>
            <a:off x="179512" y="116632"/>
            <a:ext cx="8686800" cy="841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Caraterísticas da Aprendizagem (2)</a:t>
            </a:r>
            <a:endParaRPr kumimoji="0" lang="pt-PT" sz="3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 smtClean="0"/>
              <a:t>Capacidade de Retenção/Absorção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t-PT" sz="1800" u="sng" dirty="0" smtClean="0">
                <a:solidFill>
                  <a:schemeClr val="tx1"/>
                </a:solidFill>
              </a:rPr>
              <a:t>Tipos de  distância que advêm da Interação entre pessoas:</a:t>
            </a:r>
          </a:p>
          <a:p>
            <a:pPr algn="just">
              <a:buNone/>
            </a:pPr>
            <a:r>
              <a:rPr lang="pt-PT" sz="1800" dirty="0" smtClean="0">
                <a:solidFill>
                  <a:schemeClr val="tx1"/>
                </a:solidFill>
              </a:rPr>
              <a:t>               </a:t>
            </a:r>
          </a:p>
          <a:p>
            <a:pPr algn="just">
              <a:buNone/>
            </a:pPr>
            <a:r>
              <a:rPr lang="pt-PT" sz="1800" dirty="0" smtClean="0">
                <a:solidFill>
                  <a:schemeClr val="tx1"/>
                </a:solidFill>
              </a:rPr>
              <a:t>                 Distância Semelhante                                     Distância Cognitiva</a:t>
            </a:r>
          </a:p>
          <a:p>
            <a:pPr algn="just">
              <a:buNone/>
            </a:pPr>
            <a:endParaRPr lang="pt-PT" sz="1800" dirty="0">
              <a:solidFill>
                <a:schemeClr val="tx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PT" sz="1800" dirty="0" smtClean="0">
                <a:solidFill>
                  <a:schemeClr val="tx1"/>
                </a:solidFill>
              </a:rPr>
              <a:t>Distância Cognitiva apresenta-se tanto como uma oportunidade, como um problema.</a:t>
            </a:r>
          </a:p>
          <a:p>
            <a:pPr algn="just">
              <a:buNone/>
            </a:pPr>
            <a:endParaRPr lang="pt-PT" sz="1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PT" sz="1800" dirty="0" smtClean="0">
                <a:solidFill>
                  <a:schemeClr val="tx1"/>
                </a:solidFill>
              </a:rPr>
              <a:t>Existem vários níveis ,onde podem ocorrer dificuldades na Comunicação:</a:t>
            </a:r>
          </a:p>
          <a:p>
            <a:pPr algn="just"/>
            <a:r>
              <a:rPr lang="pt-PT" sz="1800" i="1" dirty="0" err="1" smtClean="0">
                <a:solidFill>
                  <a:schemeClr val="tx1"/>
                </a:solidFill>
              </a:rPr>
              <a:t>Storytelling</a:t>
            </a:r>
            <a:r>
              <a:rPr lang="pt-PT" sz="1800" i="1" dirty="0" smtClean="0">
                <a:solidFill>
                  <a:schemeClr val="tx1"/>
                </a:solidFill>
              </a:rPr>
              <a:t> </a:t>
            </a:r>
            <a:r>
              <a:rPr lang="pt-PT" sz="1800" dirty="0" smtClean="0">
                <a:solidFill>
                  <a:schemeClr val="tx1"/>
                </a:solidFill>
              </a:rPr>
              <a:t>(Brown </a:t>
            </a:r>
            <a:r>
              <a:rPr lang="pt-PT" sz="1800" dirty="0" err="1" smtClean="0">
                <a:solidFill>
                  <a:schemeClr val="tx1"/>
                </a:solidFill>
              </a:rPr>
              <a:t>and</a:t>
            </a:r>
            <a:r>
              <a:rPr lang="pt-PT" sz="1800" dirty="0" smtClean="0">
                <a:solidFill>
                  <a:schemeClr val="tx1"/>
                </a:solidFill>
              </a:rPr>
              <a:t> </a:t>
            </a:r>
            <a:r>
              <a:rPr lang="pt-PT" sz="1800" dirty="0" err="1" smtClean="0">
                <a:solidFill>
                  <a:schemeClr val="tx1"/>
                </a:solidFill>
              </a:rPr>
              <a:t>Duguid</a:t>
            </a:r>
            <a:r>
              <a:rPr lang="pt-PT" sz="1800" dirty="0" smtClean="0">
                <a:solidFill>
                  <a:schemeClr val="tx1"/>
                </a:solidFill>
              </a:rPr>
              <a:t>, 1996).</a:t>
            </a:r>
          </a:p>
          <a:p>
            <a:pPr algn="just">
              <a:buNone/>
            </a:pPr>
            <a:endParaRPr lang="pt-PT" sz="1800" dirty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pt-PT" sz="1800" dirty="0" smtClean="0">
                <a:solidFill>
                  <a:schemeClr val="tx1"/>
                </a:solidFill>
              </a:rPr>
              <a:t>Formas de combate:</a:t>
            </a: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Comunicação</a:t>
            </a:r>
            <a:r>
              <a:rPr lang="pt-PT" sz="1800" i="1" dirty="0" smtClean="0">
                <a:solidFill>
                  <a:schemeClr val="tx1"/>
                </a:solidFill>
              </a:rPr>
              <a:t> Short – </a:t>
            </a:r>
            <a:r>
              <a:rPr lang="pt-PT" sz="1800" i="1" dirty="0" err="1" smtClean="0">
                <a:solidFill>
                  <a:schemeClr val="tx1"/>
                </a:solidFill>
              </a:rPr>
              <a:t>hand</a:t>
            </a:r>
            <a:r>
              <a:rPr lang="pt-PT" sz="1800" i="1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Novos colaboradores devem de começar pela participação periférica </a:t>
            </a:r>
          </a:p>
          <a:p>
            <a:pPr algn="just"/>
            <a:r>
              <a:rPr lang="pt-PT" sz="1800" dirty="0" smtClean="0">
                <a:solidFill>
                  <a:schemeClr val="tx1"/>
                </a:solidFill>
              </a:rPr>
              <a:t>“Passar pelas experiências” </a:t>
            </a:r>
            <a:endParaRPr lang="pt-PT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869</TotalTime>
  <Words>3686</Words>
  <Application>Microsoft Office PowerPoint</Application>
  <PresentationFormat>On-screen Show (4:3)</PresentationFormat>
  <Paragraphs>475</Paragraphs>
  <Slides>43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Viagem</vt:lpstr>
      <vt:lpstr>Slide 1</vt:lpstr>
      <vt:lpstr>Slide 2</vt:lpstr>
      <vt:lpstr>Introdução</vt:lpstr>
      <vt:lpstr>Teoria do conhecimento</vt:lpstr>
      <vt:lpstr>Caraterísticas do Conhecimento (1)</vt:lpstr>
      <vt:lpstr>Slide 6</vt:lpstr>
      <vt:lpstr>Caraterísticas da Aprendizagem (1)</vt:lpstr>
      <vt:lpstr>Slide 8</vt:lpstr>
      <vt:lpstr>Capacidade de Retenção/Absorção</vt:lpstr>
      <vt:lpstr>Estrutura (1)</vt:lpstr>
      <vt:lpstr>Slide 11</vt:lpstr>
      <vt:lpstr>Risco Relacional e Governança (1)</vt:lpstr>
      <vt:lpstr>Risco Relacional e Governança (2)</vt:lpstr>
      <vt:lpstr>Risco Relacional e Governança (3)</vt:lpstr>
      <vt:lpstr>Risco Relacional e Governança (4)</vt:lpstr>
      <vt:lpstr>Risco Relacional e Governança (5)</vt:lpstr>
      <vt:lpstr>Risco Relacional e Governança (6)</vt:lpstr>
      <vt:lpstr>Confiança (1)</vt:lpstr>
      <vt:lpstr>Confiança (2)</vt:lpstr>
      <vt:lpstr>Variáveis (1)</vt:lpstr>
      <vt:lpstr>Variáveis (2)</vt:lpstr>
      <vt:lpstr>Hipóteses (1)</vt:lpstr>
      <vt:lpstr>Hipóteses (2)</vt:lpstr>
      <vt:lpstr>Hipóteses (3)</vt:lpstr>
      <vt:lpstr>Hipóteses (4)</vt:lpstr>
      <vt:lpstr>Slide 26</vt:lpstr>
      <vt:lpstr>Slide 27</vt:lpstr>
      <vt:lpstr>Metodologia</vt:lpstr>
      <vt:lpstr>Slide 29</vt:lpstr>
      <vt:lpstr>Slide 30</vt:lpstr>
      <vt:lpstr>Slide 31</vt:lpstr>
      <vt:lpstr>Slide 32</vt:lpstr>
      <vt:lpstr>Grupo Experts (1)</vt:lpstr>
      <vt:lpstr>Grupo Experts (2)</vt:lpstr>
      <vt:lpstr>Grupo Experts (3)</vt:lpstr>
      <vt:lpstr>Grupo Experts (4)</vt:lpstr>
      <vt:lpstr>Grupo Desenvolvimento Profissional (1)</vt:lpstr>
      <vt:lpstr>Grupo Desenvolvimento Profissional (2)</vt:lpstr>
      <vt:lpstr>Grupo Desenvolvimento Profissional (3)</vt:lpstr>
      <vt:lpstr>Grupo  MELHORIA DE PROJETO (1)</vt:lpstr>
      <vt:lpstr>Grupo  MELHORIA DE PROJETO (2)</vt:lpstr>
      <vt:lpstr>DA MELHORIA DE PROJETO À ORIENTAÇÃO </vt:lpstr>
      <vt:lpstr>Conclusão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</dc:title>
  <dc:creator>Tita</dc:creator>
  <cp:lastModifiedBy>sbento</cp:lastModifiedBy>
  <cp:revision>88</cp:revision>
  <dcterms:created xsi:type="dcterms:W3CDTF">2013-05-10T14:51:06Z</dcterms:created>
  <dcterms:modified xsi:type="dcterms:W3CDTF">2013-05-15T16:51:30Z</dcterms:modified>
</cp:coreProperties>
</file>